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FDC4-88D3-798E-F3BE-48F65758E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84B32-803D-7300-B733-CFA45BF9E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0B851-398A-9358-1BA7-8DC70AD7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38753-E075-9E89-3C55-EB6CD20C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5EF6A-4204-ABA4-E1E6-81E69909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2C2A-C58D-D763-D426-6852DA3E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9C1DC-3EA6-0C2F-2723-5DD035871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ED236-29C0-85EE-8601-F225CBAA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9F66C-EC9A-4DB8-42D8-E6277FDE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03876-536B-534F-D8E5-C7C4EC77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E2538D-7D93-4036-1CCA-46F05BA21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ABC47-9A40-1F15-7C89-AE3ECA4C2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EB4AF-67A4-5C8A-14AC-77D348BD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C5AFE-9175-EEFB-2BCB-BF24E696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14CFB-1860-8E7B-ACCC-318657A2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666F-C470-42A9-6A3C-78819789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4D4F2-434F-E46F-9D57-22858BE5A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EA88D-CB60-5356-3AE7-105D224F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C42B7-80FE-FCA2-302F-93B47517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41EAD-22C8-576C-E7F1-D2D08964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4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C566-F698-E635-49BB-A7E1F1A8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6F5E1-1C76-D9D8-6D48-E2AFE3B33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D59D2-0235-3C66-B6C6-133F7073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21D3-B4DD-66C8-5373-64D69758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74215-BD2E-F9B3-5DA1-B96F22C2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7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6423-955A-9450-6868-A769F8CB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1CEBF-70C9-355F-07B0-F966451EF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7EDE8-0037-D427-4B0B-78D4DF4C5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E9C11-B8A9-81AB-2732-1EFFDBD4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819ED-6C6D-4CBC-52AC-86ACD907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9F097-4A9E-32B9-CA37-A69F2314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1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93FD-5501-7358-DC84-D6EC4C51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3D383-079F-501B-2488-EA8CA330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7B76B-15C8-3461-1F29-8E8D3FE0A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44A89-1A62-6DD8-EBAD-A6961014D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79A61-989D-71CD-D5D8-B4BD78B10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24169-4E5E-C6E2-72B7-A3E65A3A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E77E1C-C2A0-331B-7246-B60CE38A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2D655-9C51-843D-8966-EDC46F9F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152F-FD45-49FD-27EA-761C09A6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85969-7B7D-998F-1458-5C60A183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8721D-F1AA-7AA1-FA41-BCCF19CF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CB0B3-2C55-75F7-F6DB-34A1DD40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3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070702-7066-B82E-3384-523A5D6D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715DB-A3BB-F1DE-AB27-0C4FBF33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51685-B94A-8AA1-B261-99A0EFF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1C98-D8E1-EC87-1544-2C5B89E3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F27D-B3EC-B43F-817F-68534222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C0335-7B9D-C618-5EAA-AA19A757D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A5DA-3AEE-BB33-17BC-ADDF2DB6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27F6-494D-2EA6-2FDD-1C6C948B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A27C0-22DA-A0D6-7DE1-EFA2D72B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6F04-A358-C695-6250-81EC3B62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78FCF-26EA-1168-ED2C-E36EE1D8B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55C8C-C5DD-89E9-7968-D38AA4F93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219B1-6181-4A10-7A3B-35C97446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A55E8-2D43-E27F-6E3F-CE99AFF1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97D93-AE9F-5138-59AA-61C90AC6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BA997-A819-A34B-6143-98DE5153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4F1AF-8499-B42E-2FAE-DB1474364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5502-CBF2-384E-5AAB-AB3D47764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CD35-0FC0-4CB5-B567-68DE5559E7C5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84CB-B9D6-F95D-1567-498C22FF7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FC714-D794-8C13-D0D2-27C9C2BFA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5ACEA-CEEA-4EA0-85A6-0C230753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F46F-964B-255D-72A0-899583F1F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EF685-E792-84EC-3D98-07D352383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64937-3BA0-2713-BB85-E04F1C51D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Sinnott</dc:creator>
  <cp:lastModifiedBy>Michael Sinnott</cp:lastModifiedBy>
  <cp:revision>1</cp:revision>
  <dcterms:created xsi:type="dcterms:W3CDTF">2024-09-17T17:38:11Z</dcterms:created>
  <dcterms:modified xsi:type="dcterms:W3CDTF">2024-09-17T17:38:21Z</dcterms:modified>
</cp:coreProperties>
</file>