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9196-D6E9-ECCF-486F-936A4E30A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8C154-6B3F-B10D-BAC4-81CF20829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EA9F0-4869-74C3-0E76-99204137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E69E-73B6-4137-977E-3842CD2306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0B724-AFAA-D6BC-4283-5F8A781B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7F4B6-2967-8963-82BB-4C51DCA5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04-2AA5-48BE-9CC4-0A5602B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0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7563-5D25-7204-4E20-8343D510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26CB5-3181-2B55-00A1-F80E7DCD8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FACF-AA0F-8BB2-65AF-DF2EA01A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E69E-73B6-4137-977E-3842CD2306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857B-ECF9-60A9-F64E-574B4067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744D-A295-761E-912E-2F6C7FB9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04-2AA5-48BE-9CC4-0A5602B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65BF0-0429-F3DC-3A4E-C9E0E895E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8CEE9-1D1B-8A83-A3C0-94C95917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53920-D627-2DA6-6BC2-88E8E362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E69E-73B6-4137-977E-3842CD2306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C05A6-69B4-4857-394E-A1361CB0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3ECB8-DF46-ADEA-6DB5-5BD298B4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04-2AA5-48BE-9CC4-0A5602B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F1A8-3934-36FA-DD3F-382E74A7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02CB8-1489-612A-7696-7D587FFF0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BD35F-A6B6-0CF9-1EB2-8ED39FDF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E69E-73B6-4137-977E-3842CD2306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DA44E-B0F9-BB04-4D7C-2253C04C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68BB-E787-67BE-EB4E-F83D9985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04-2AA5-48BE-9CC4-0A5602B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82BA-21AE-897D-4562-0BA089D6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B255F-582F-194C-E051-F68D5A325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F3714-E4B5-C77F-87C5-343DE4BD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E69E-73B6-4137-977E-3842CD2306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80824-A690-45B5-7F55-C2E98928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8816E-0E79-A713-00C6-E32677BC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04-2AA5-48BE-9CC4-0A5602B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077F-AA61-3FCE-56D4-F7E7DDFE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4B589-0E1D-D6B4-7E8B-29659E0EF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2CBDD-E1E2-4738-6B26-7838D3357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2A205-2147-F29B-1284-79009B6C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E69E-73B6-4137-977E-3842CD2306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C25CB-B6A8-64E3-4F52-340776A2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C0583-CA27-2082-7ECA-93388BA9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04-2AA5-48BE-9CC4-0A5602B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2D62-C807-D688-7F61-35C620A0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A75EF-0B29-66F7-CA59-67EB3E50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DAC5E-D91B-A169-1CB9-C80A217BE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E3A29-5552-A18D-3EC9-FBD245E91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BCB75-9F8C-1692-8948-F0855250B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6B0C4-C6E1-DE64-2993-3342F2E6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E69E-73B6-4137-977E-3842CD2306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757D6-88C1-4C66-5903-41745E6F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0F85B3-A9DD-7B64-605B-3D53EEDB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04-2AA5-48BE-9CC4-0A5602B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2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A2B7-45AB-3B81-4AD1-302017D9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DD6BF-8672-B3D9-6E4E-7DC3948E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E69E-73B6-4137-977E-3842CD2306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76FD1-2EB5-482B-58EB-4AE353D6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D57CC-4433-62B5-FB06-AA601D83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04-2AA5-48BE-9CC4-0A5602B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17045-7034-336C-74BA-0315A1A2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E69E-73B6-4137-977E-3842CD2306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B5147-65C4-1B74-E841-E38D8C81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5E31F-C8F7-0258-3F4F-46D0ADE2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04-2AA5-48BE-9CC4-0A5602B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B29A-5B46-8EBF-1CFC-4556FE0D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D950-2E6E-5F0A-AF17-F53090A47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9A1B5-D15F-238B-C0A8-B2C3F4BB5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E82ED-5853-792F-5319-4E2D2CB6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E69E-73B6-4137-977E-3842CD2306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D4B4E-D993-6F7D-B149-D6A18880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1880A-5C27-6723-AC9F-2BDBAC81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04-2AA5-48BE-9CC4-0A5602B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5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064C-07A5-9173-274B-A39E86A8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6C120-47E8-3AFA-551B-3A0940F90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80EC6-6849-5874-135D-9C570F8D8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D334A-78A8-120C-188D-E4FAA623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E69E-73B6-4137-977E-3842CD2306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41476-FF7A-7994-237E-3BE0BF22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890F8-69BF-6EB6-54DE-640BB428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04-2AA5-48BE-9CC4-0A5602B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0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EE93F-3FA2-B60E-BB30-151D2CAC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71A9E-583F-F67F-8FAA-D872F9B1E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C5A17-A388-AEE2-E86C-183D03288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E69E-73B6-4137-977E-3842CD2306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1A9FB-B170-DB59-C74C-EECE5467D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9D6B1-E450-B1F1-DF24-21162AD20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47604-2AA5-48BE-9CC4-0A5602B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6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8138D-4106-3915-DBCE-BA59B903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FE9FF-D994-8249-F8C5-C83A8CB52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130FB-6055-1CB1-BB47-260451B54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63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Sinnott</dc:creator>
  <cp:lastModifiedBy>Michael Sinnott</cp:lastModifiedBy>
  <cp:revision>1</cp:revision>
  <dcterms:created xsi:type="dcterms:W3CDTF">2024-09-17T17:39:20Z</dcterms:created>
  <dcterms:modified xsi:type="dcterms:W3CDTF">2024-09-17T17:39:33Z</dcterms:modified>
</cp:coreProperties>
</file>