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35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9086-5342-B2FA-8DD7-2E0139AD0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DC30B-983C-3E4F-3909-27A5D64D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380CE-F724-8CC8-5176-8B6A7A3ED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4D31C-2D57-94CC-3008-3FB2E6DE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22485-ADC4-A546-1F61-1153B876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2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91F78-AE51-377B-E959-090D8133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90EE5D-8BE6-C63F-CD4F-3C7F8BAD3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18752-7114-0327-BD44-CC74747BD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CD47-F10F-EB04-58E5-6774DF903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6C5CD-0E41-1B37-51B1-06641510F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4E545-0AEA-4FFC-DFD8-A722DD308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8D3CB-D1B8-DC96-C4F7-2445CA7BB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01A1-00C9-BEF7-A5B5-50C37125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D0ECF-4FBF-9420-5272-9434B559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323BD-9502-B5C5-F91B-56DE5F86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4993A-6C74-2035-3A36-B6462AD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B5E7-643E-1D2A-009C-3CADE74F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653E5-AD7F-054A-16AF-B641DACA5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3806-6DA5-C5D2-449A-35F832C9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8F0CB-C472-37C7-82C4-5AE629BBE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C3FB-C477-86E3-46A3-66B09FF7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D59F7-838B-06B8-6A57-B88772834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637D5-6BBD-C747-404C-2BBB5298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CD793-5B6F-E9B5-4149-F13A5366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8D929-492E-5B9B-89ED-B4D076C5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7438-005B-B955-615F-0F28C635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DDDD-1FA1-F706-ECC6-35F4CCCEC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2FC43-2F76-1983-F12A-99A45F00D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1080C-8B8A-A59C-AE5A-8A7AD35F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FFBB9-3847-038B-0CDC-04EF8EF9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5D2FB-9306-854E-F72D-C5A0FE0C4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5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AC05C-F754-47E9-63FD-2C313AB7B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EF2E3-1C6D-0359-C20C-1BA6F74A2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108FD-54C1-CBCF-93E1-0040EF182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09A661-03E4-3EAF-B4A3-1B8FFDE09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3292F6-AF83-5073-1DF4-CD8BB8AD7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11365-729E-4C9A-C947-4A6B09A0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44118D-DEF8-ED80-1DAD-ABE82AF64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5419A-FDED-1455-C11D-38526FE0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0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5409C-3727-636B-C7B0-F7737215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259CC-DBAD-3835-8652-CF3F55F28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812CF-3694-29AB-74DC-351813F2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97D46-2FCA-CB9F-58AF-479C5F0D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3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55F6AD-CAD1-983A-520F-01DDC9736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C1D1E-BB67-410F-3E07-459E617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75EBB-70BC-98B0-18EE-11AD2040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27C5A-CE7A-F5F5-389C-A140E265C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5523B-A341-C0AF-D410-9A5C041F8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24E27-150C-7033-1964-3EEF4EFE5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23449-3EE7-785F-4924-96D369DB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3FA84-A8F1-B22A-416F-1337A123F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327CC-A3A7-6F29-1F68-78E13806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45828-2ABB-E19D-A951-6C6FF0A64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EB9419-BB58-F4EE-DB93-79810C263E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D66F6-963C-6705-6080-1E2EA0E7C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80EE1-5F81-A094-5899-EBBA09DC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F889F-377E-5908-E5ED-016AE493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CA3F3-9CE3-50F1-80BF-0E1C01C3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77255-552B-951B-21F5-98FDD02C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ECB5A-A893-1DF3-98FF-208261C12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A7346-39D6-7661-8F86-67B78F624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B0179-D285-4B76-8C64-AF5370D81DC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B3FF-39FE-74D7-7E68-4408935204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07F93-C141-9930-872A-618F31F98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A8366-A3F3-460F-B8EC-C0D08D7FC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6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0981-98EB-D843-8EFB-A6485BD0D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6CFA5-1DF0-D3F2-FF5A-D6ABF1442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AD34B-0B4B-160D-2E72-C709B25DD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2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Sinnott</dc:creator>
  <cp:lastModifiedBy>Michael Sinnott</cp:lastModifiedBy>
  <cp:revision>1</cp:revision>
  <dcterms:created xsi:type="dcterms:W3CDTF">2024-09-17T17:37:38Z</dcterms:created>
  <dcterms:modified xsi:type="dcterms:W3CDTF">2024-09-17T17:37:50Z</dcterms:modified>
</cp:coreProperties>
</file>