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3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4C21-97B2-F5AF-39F6-F0E0B7394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EB1C8-2757-2A3E-CEBC-314E7FC2D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E6CA8-AFD3-DBBA-6300-50C554F5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6C8-F179-42E1-AA76-48D4879DE22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FA57E-20DB-4939-FBE7-74A6CFA3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CFE7A-6369-E240-D1F8-194DB4E7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30D-87C6-4FF1-B9C3-E222A5B34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3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E0D0-F675-8755-CE0D-943AA52B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7A6A9-BB1A-F623-AAF6-BE6CF603C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A7714-B575-0E24-EAA5-AA872E4A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6C8-F179-42E1-AA76-48D4879DE22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0149B-BF27-5E80-2AC1-804270C5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B9023-8134-0604-B084-482ED975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30D-87C6-4FF1-B9C3-E222A5B34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8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BFD464-8DC8-C94F-EEAF-42BE4486D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6F156-A7AB-6B4D-2C33-FBCD2AFA0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175E6-0848-B7FC-5A2D-1BB40BF2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6C8-F179-42E1-AA76-48D4879DE22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B937-79EA-03AC-8BCE-2C49309F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FDD78-F628-2D79-8D2C-91E120B5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30D-87C6-4FF1-B9C3-E222A5B34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8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44A5-F0CA-25F2-DC79-8DA24544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1F54-5262-5718-A75A-1F288A97C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438D5-3750-65E5-0E7E-CB6FF58F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6C8-F179-42E1-AA76-48D4879DE22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88B79-EB45-F39C-B9D2-F84D9C722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DA5D-716F-1127-61E6-D0CEFF2D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30D-87C6-4FF1-B9C3-E222A5B34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3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CCF16-75DE-D65F-042C-4B89C628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B8CC4-1F3C-058F-B1DB-074ACB4A8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73B38-72F1-E82A-3593-75ED740F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6C8-F179-42E1-AA76-48D4879DE22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5698C-A5B1-BC52-EEEA-2459E7C1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A48A4-A34F-828C-B011-BC2A0F65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30D-87C6-4FF1-B9C3-E222A5B34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0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45B3-0DB7-A65C-FE7D-189B3138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7C40F-0B4E-3F9C-770C-3B49A3060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4DC56-4979-3495-6B8E-9EA211642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66739-5583-021E-C708-E92A05D9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6C8-F179-42E1-AA76-48D4879DE22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306D8-7437-77F3-6C2C-4A2E339C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4DD67-4B56-BC67-728E-59AF0195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30D-87C6-4FF1-B9C3-E222A5B34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82E4-FE7C-0489-FB75-EF72F86A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B043E-C07D-F47D-F650-C1C743B4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0965F-7FD7-686F-ED79-2FDF04A28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1DDE3-A5DE-817E-5443-F99B31769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3AF97-0B40-C56A-531A-86492ED3D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C14CA-BFE6-B6C5-4D48-F053776C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6C8-F179-42E1-AA76-48D4879DE22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2AF068-2835-F19E-58DA-54D9704F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8B25E-6609-4B86-A4F1-9C06DFF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30D-87C6-4FF1-B9C3-E222A5B34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4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FA40-6DA6-F6B5-8E6D-6A0D84E3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F2A901-C8F9-435E-3BF2-E88CBC5B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6C8-F179-42E1-AA76-48D4879DE22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B7BD4-53FB-0542-4620-B3888475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5FD49-8B6F-7E11-655E-153D6642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30D-87C6-4FF1-B9C3-E222A5B34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7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60EAF-3204-789D-0F9B-DE3FC4B7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6C8-F179-42E1-AA76-48D4879DE22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5677D3-6D4F-D274-F6F0-C9E1CB59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525F6-9B8A-C700-D8CC-EB74815E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30D-87C6-4FF1-B9C3-E222A5B34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0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2653-98D7-3194-52CA-81DA0C0E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04FAB-973F-552D-193A-0C75ACDA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5FBE3-C15C-13E1-9BB9-D86DD48AD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63D90-EC99-9868-7F72-9362317F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6C8-F179-42E1-AA76-48D4879DE22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1D984-BA91-177B-10AC-DA2F0444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A11EC-80E9-2594-535B-4519E89F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30D-87C6-4FF1-B9C3-E222A5B34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3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5F25-D0AD-8E43-1370-7C93A751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0A743-7D60-26C6-FC10-72C3D2DFF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81ED4-3C50-55B4-65BF-0A1772292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67893-DBB6-D071-41C7-958745CD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6C8-F179-42E1-AA76-48D4879DE22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666EC-FB41-AF53-0816-A8929A2D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F7730-452C-6FFB-1144-7ED2A54F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30D-87C6-4FF1-B9C3-E222A5B34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0C4FF-96DB-2916-8924-A89817CA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348F7-AB93-6131-4EE7-E04AE3A47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14E45-3F15-7600-3E72-875B05760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F6C8-F179-42E1-AA76-48D4879DE22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4C6D9-767C-B831-DA28-C1F78C33D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97F06-D316-614E-D413-1AFF51358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E30D-87C6-4FF1-B9C3-E222A5B34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2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C42F-92CC-0AB5-16CC-771730D4D8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E0868-3A3E-3843-79A8-DDA3E3A5D4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9A217-A77B-05CC-675D-259DA4AFB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80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Sinnott</dc:creator>
  <cp:lastModifiedBy>Michael Sinnott</cp:lastModifiedBy>
  <cp:revision>1</cp:revision>
  <dcterms:created xsi:type="dcterms:W3CDTF">2024-09-17T17:38:44Z</dcterms:created>
  <dcterms:modified xsi:type="dcterms:W3CDTF">2024-09-17T17:39:00Z</dcterms:modified>
</cp:coreProperties>
</file>