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A05A-79DC-72AB-86A8-821EE3506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DB74F-6435-6CB1-6F5C-05EF843CC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68F5-75BD-B47A-9CE1-60FDD48F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D92D-5B2E-AEF8-B2F7-FBECE05E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9BE0-DC3D-F1CB-166A-85E024C8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0E45-4ACA-BE11-8323-8E6BBE1B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AF0BA-C98A-445D-780D-79936D732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59F02-B15D-EC55-1EA6-0F3E5AD5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6DEF-70F6-E4BB-6BA6-A0D76492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B7E3-4388-F775-B3EE-BC60733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139A0-AB5A-ECF9-CA9F-E5010A6E9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8E85A-FF97-C70A-2EA9-4AF13EFD8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02EF-CE5C-F410-6822-96B997C0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C1967-312F-10F3-4CF3-B9D20AFE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503A4-89B1-1B0C-8222-80571DE3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ABA1-11FE-F16C-56DD-1E49359C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80E3-AE2C-D4D3-E758-6E4CA55F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D1099-62A3-3397-729F-8A1560B6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9F293-7CD5-A46A-5CCD-E16CC9E0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CCCA-525D-2FD6-03AE-6D6CE949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5641-BBD6-8AF5-75DA-D4150B14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AC744-8A66-4A9F-C7F2-08CE37F99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396AB-481B-C9FE-A89B-E5F64194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1AE5-E713-8AA9-05D7-8244F22E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2046-1957-8618-FA84-7CAEC8A4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5E6D-49DC-A71C-3DD5-C750E27D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2137-1D81-63D5-F4E4-80C8070B4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34A63-09C1-12C6-C58A-51935558D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51E97-2149-C116-37E2-6F2C2279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C518F-4E36-CBB8-AE6F-FF435EB9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0F810-7EEA-B486-059E-CCFCB581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6C8C-5503-DAF4-4DC8-32108CDF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4629-C8A6-F4BD-3BA1-FC72EF49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A79FB-FB72-3C23-7E6E-5E921CE7B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AD03C-DC70-D437-D888-219ADCF6E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5A927-1C81-9BE9-8237-D5F892A8C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5361D-AA8C-3C08-2DEE-8BBD62E4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771CE-DCD5-25E7-0D99-C0530718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50F713-BB2F-F73F-09B6-46E61499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AE18-2EDC-60B4-11B0-2734F3E4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30213-DB49-D5DE-3288-45BBC237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787C8-E125-522E-D4D9-0A859A5A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5A8F-86B6-ECCB-2E28-C13A0AC3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7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F3112-8424-64F7-C0B2-50D62E23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3CF60-891C-887C-6561-5AF42614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91EA1-1C39-C306-D263-1099F3B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5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99EA-1CA6-3700-7789-7E5CF17E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C650-A3F9-322D-8563-318BDD818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58949-E32B-5CF7-3387-425641BAF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7297-A11F-2552-E000-E002948C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099BD-F672-C551-BC6B-924112A6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4DC92-1497-03B2-C46C-802CABF9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0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705A-BA08-4A72-384C-89195F9E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91FE5-B3E5-842C-3657-AAA1B1126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6D266-4FFA-C717-45F4-0B3582D99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274C2-3D20-7124-D5F7-5B227149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C6103-3BAA-F1CC-0634-90E78C3A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5188E-E996-8C1D-F623-65E68060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B9836-5CF6-A59E-349F-2E23F2F3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7E5CA-0E0A-1A6D-BA13-6252FE58E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6841-208D-8297-9E3E-3E19175D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8038-EDDA-455A-8982-184A4A8D917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485BD-36C5-450E-9026-40A9A027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63965-D043-9F66-9C64-6C2AE06DA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C430-F25E-4112-8261-5529D623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E34A-9206-556F-522D-9DABF409B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8F531-C5C5-C797-1DF9-187DE342A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FDDC6-3AE5-6DC7-73FD-00C1B6B5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7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2024-09-17T17:36:23Z</dcterms:created>
  <dcterms:modified xsi:type="dcterms:W3CDTF">2024-09-17T17:36:35Z</dcterms:modified>
</cp:coreProperties>
</file>