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71D7E-97C5-F597-963D-3EBB46BFD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B64FFA-51BB-8729-9DA3-9870AB25D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DE3DA-45DE-320E-6BA0-F2E0ADC9C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A4318-52A7-E7FE-A078-01A5D75AF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D03E5-327D-E828-0C93-C87785CC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68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2E97-30E7-41D0-01E0-E0284FE08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65F509-6E96-6360-4766-EE6F4A2AA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48B45-3E51-6630-6EF1-25A27B4C9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45330-72F6-A708-9603-EBEF667B3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07161-A563-9875-6DBB-00442A8AD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32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0C16A7-CFCF-BD9E-A3AC-599791D2A7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EAB03-F8FE-35CE-5C3D-CF65B3FBC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55622-8A15-D881-4B30-A67EED93A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59507-7DB6-ED27-273F-3EA1AE5C5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1945A-DB1E-65D3-DF54-F8CABEAD9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3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E7357-5F17-FBF4-1BBE-4223A43C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E068F-04F6-706D-A303-49341253A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86989-27C4-2E4B-AAF4-A454600A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79F97-7DBE-17DF-6C3A-3A1FA64CA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70C14-E613-3847-CE25-FD66E78FB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1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45385-F55B-A8F0-D3AB-525A58A28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26B75-4F72-F4FF-6D49-FE47AB627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AEAFF-8913-2EDA-6AB6-A6C7637F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4C719-8774-C8EB-2F85-3AC99A726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28A55-4E78-863E-2110-88F156FF3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B485B-BB27-3B79-D002-0AC819A6A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73EA0-D9D8-2C93-020A-EF37A4E21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1E9657-EF77-353B-0E66-406B05C5DF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4B750-5E58-4B30-22E4-FD03C2EDA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8EE99-EA8F-64C0-B513-CA622BE1F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C704A-C638-D253-ED31-338DCA1B4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88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0035-B861-9465-60A5-22BE2E68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CED23-7627-1FB3-BAD8-B4FD8DBC6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42C3E-BAA7-B56B-2769-9D495E5FB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D777E1-E8D1-A9CF-9ACB-C90002C34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6382E1-6DDE-19CC-6556-005B777C82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981529-385C-404E-902A-BFBD1AAE8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695824-334A-44FE-667B-EE1A3F301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7F24A5-6953-1742-4D6C-D76196868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35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FC51E-4442-4AF7-EB6B-171E21D82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1E4C36-FA7B-69AF-7B5A-7668E7908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1C322B-3D18-C6A7-0502-70185F17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327627-0C32-E25B-165F-29AAD28C4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2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150471-7AAE-6BE3-B347-11625A582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874E62-DBF2-3E10-994F-66ADEC759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2D869F-2B0F-BC13-8B6C-EB5D4E195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66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54B5E-318D-BB49-4B17-08F7A9E57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6666B-1E9E-4CFC-4F34-FC42DDCF7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A134B-997A-CDC5-92C6-611923A0C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3A111-700A-3182-E063-7BFF25177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7400D-EA94-D2EB-A8C1-FB8511F1D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45F65-A29B-6BE6-912A-C4EF395B4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4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8BD1C-97DF-8EBA-D7AF-3EFBF7750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22E60-7729-D064-F2C2-373871309E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73CE6-7E31-6D78-1AC6-93A539C93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A032F-8914-130A-D610-056E280C7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528656-40F7-3B05-682B-52F37DFD9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2A93F-9E29-8696-34F7-917116929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8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CB61D-5E69-9EF1-9DD0-3068A55B6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13999-4685-DCF6-3092-D5F7FDCBA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93EEA-F20F-E1C3-96E6-1F9DE47C2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F497C-24E0-4854-9758-BAAA338A452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5EBFB-FC56-F54B-9674-135F3C2765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CDA2D-F1B7-9DDD-BB17-EEFC18391E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63E1F-BDA6-4070-805D-3C826C79F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2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32B26-70B1-407E-EECD-F7038CDD59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8C22C5-7A73-B580-18BD-6F03F031A5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F899BD-9FC1-BF13-C520-35A8551A7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06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Sinnott</dc:creator>
  <cp:lastModifiedBy>Michael Sinnott</cp:lastModifiedBy>
  <cp:revision>1</cp:revision>
  <dcterms:created xsi:type="dcterms:W3CDTF">2024-09-17T17:35:44Z</dcterms:created>
  <dcterms:modified xsi:type="dcterms:W3CDTF">2024-09-17T17:35:57Z</dcterms:modified>
</cp:coreProperties>
</file>