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34F3-FB9C-78FA-14E5-FB400CA6C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00BEF-7845-FA15-E512-EF42E140D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6F2B8-8A13-F07F-8C23-DD561041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BC54E-2A56-4A60-3D2B-4ABD8C5E8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7E060-AC8F-C803-E04E-3A20A4C5D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44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B56B8-5A8A-5E51-BC56-5727FE0F1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C646BA-FB3B-DDCC-A45E-B23F275CD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B1265-1B77-744A-63F1-C1A6F4D8B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A78C5-C745-C05D-6F46-9E972E08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917E7-DC0E-F553-700F-1773A4BA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7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05ECAC-DCBC-3A2C-A98F-CE1F0E17B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82F97-4561-1048-5D5D-E0989AFA5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41FA6-26DB-B52B-FE84-96145D986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2A844-A84D-EFE5-948C-3794A9D7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8A8BF-08A1-95AE-AEA5-974175372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6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36787-B728-0711-527F-3DDDC2428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5420B-99F7-F127-293B-1A3AAA542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ABC53-7D40-DEFA-73FC-3EDC0790E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91A0B-EA09-68BA-42CF-658C56738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AF707-38AC-A2D9-2A4F-C53244539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4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B1689-1229-01A7-8744-96D0F6EE6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5FD9F-F55D-78C4-31FF-6D89DDA56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52BE4-1BD5-CB98-B4BC-F140D65BC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F5BF4-9874-C514-8D14-7B6C5F0C9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E456F-F911-5A5F-43B6-69BC28B7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3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921B8-33B1-BDAB-2799-9102D5AEE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114F9-AA88-45F9-5E35-0FA96107C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6DD3F-7BC1-B08C-2C6F-412FBFD57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DEFA3-3C96-C649-F9CA-038B9D4E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9141F-897B-A177-7F1F-7D7366A69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25D3F-F58C-C079-42C5-F1D2F11B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8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540F3-2FFB-EC1B-1EA9-3A28B41DF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88271-6C62-1646-6E62-4554056C0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FA1BE-600A-F877-FA17-92869E2D8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C6B7C-ACDA-FAEC-EFF1-D3F32A722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BAC08F-2139-979B-C7F2-401B647926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6E220B-6AFB-9C96-B470-7E1D1E2E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76643D-65BE-6F29-E069-18BFD6139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6253EE-A6DC-7C5D-4CB4-01CD0573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C884A-55AF-6EFD-FBC7-952EE2E9F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A98C7-A0FF-7247-6A0D-10A2B102C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FA683-E480-42D6-0F31-6ABBC80F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A8E3A-1E72-6175-0BB1-AAD67D0F6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C3527F-AEB2-C252-E509-0B65B3E55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CCD65-1F8F-3C55-E2B1-069EE8A65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087B0-DDA3-1F77-513A-0F9CBCBB3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5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3F5C9-662E-27D9-B4EE-E5A3F7D81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B221E-30D2-2920-02E6-F600995B2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FDBCC-4571-6BA7-97E1-2B4D4798E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8B3B0-C754-806D-F91B-00E39E8EE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29C1D-7AA8-6046-18B9-EE256E5C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57438-A398-38FA-8D79-D2BA9A8C9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0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4E2C-121C-0C07-4A45-FB55CC02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5364D-EB8B-6531-41CF-EE0ADF20C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94EB3-34F3-495C-6A9C-6F90DF398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0C831-E537-3D0B-E395-DF95687AF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0E5F4-DE55-04D5-AE96-ECF3F064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1E90A-E18C-1C54-EC7C-AB4C48098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16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229454-B959-8169-A0B9-635B1628A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22477-B79B-C636-747D-85EB7840F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D655E-865C-3837-F8DA-73BFD6E4B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04EEF-16B2-4935-ADF9-24F63AE605C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1063-F683-4E37-ACBC-33617DB9D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9A2E4-98D5-36E1-E7A1-8D35B7907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3B3B5-7040-40BC-910C-13E50D79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E3C0E-D92A-58DA-5CB5-315DD42723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88E1C-C1DF-DD5A-F191-D7361B288B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9E749B-94B3-D43D-578C-C956BD34B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11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2024-09-17T17:35:08Z</dcterms:created>
  <dcterms:modified xsi:type="dcterms:W3CDTF">2024-09-17T17:35:20Z</dcterms:modified>
</cp:coreProperties>
</file>