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835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2B9C7-0540-80CB-E165-B18D80614D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0B295-C88C-4C5D-E4A1-683EAE7187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67AF0-53D9-1AFE-DA4F-7CF5846DC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A21AA-8C0C-48D3-98A0-2F80B3AEEA4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5EECE2-E09E-CC06-E14A-26686CFE6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CC58E-6A7F-63DB-07E5-B4E7486EC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D4D5B-89AF-4912-BB29-7B535F759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476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1149D-6E7F-4ECD-8EBE-33ABA041E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4DE18-666B-008A-42C2-4B18AC1266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75F51C-873C-0011-3655-D15E6B7F1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A21AA-8C0C-48D3-98A0-2F80B3AEEA4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D8004-16B5-8D09-8EB1-E517E6497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FEA65A-24FE-0AC4-F711-4388CBEAD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D4D5B-89AF-4912-BB29-7B535F759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699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35A01D-CB57-8316-5BAC-8792241F4C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97A954-B0DF-51EC-D1DC-C87D6A7F4D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86F7C-C78C-79A2-B63A-8E7D3FA2D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A21AA-8C0C-48D3-98A0-2F80B3AEEA4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52701-12AB-960D-FF4B-332A33CD7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576835-084F-AA57-7C00-018A7852C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D4D5B-89AF-4912-BB29-7B535F759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07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23D0F-DA4D-5ED7-51D7-B2EED0B67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F2E2C-EA6B-C4CC-5B44-0E5CC6D04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B1E86-1F68-ACD9-2EB8-AD300E638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A21AA-8C0C-48D3-98A0-2F80B3AEEA4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A46F82-7A7C-4C53-26F6-F539E0E44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B0480-B6A8-04D2-3D18-A6B6D4E32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D4D5B-89AF-4912-BB29-7B535F759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20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B035-8ACF-FFA1-CEF2-7BCC7A404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F0D9DD-9B31-9C94-3E82-91AD4D4A2B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26B7E-0C4D-30E7-7D0B-E3789C6E2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A21AA-8C0C-48D3-98A0-2F80B3AEEA4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D9B4B7-7662-AA44-C1E0-848DA9F09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699B0-0CE1-9155-2D9C-E40BF723D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D4D5B-89AF-4912-BB29-7B535F759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44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BAB60-076A-8523-2D5B-00EE71FD8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D01C2-DF54-1B13-7679-E81334752B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20C55E-DB79-A423-F8BB-8D5CF1CF12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C170C-59BA-4E26-3734-2DC7478CC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A21AA-8C0C-48D3-98A0-2F80B3AEEA4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548543-67B0-D8C4-2564-5685EEA3A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3939E8-5178-9FB5-0FA8-77F2B7A9B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D4D5B-89AF-4912-BB29-7B535F759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42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D88D0-D36A-2166-873C-03AB43B34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602965-C2FF-2908-CF84-AE870DF31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42088A-F284-8968-B4F6-DC8A80107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776F33-C115-9D19-9FAD-348A02357A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81B2A6-9C8C-1A72-626E-15AB3C0C24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C145D1-DBBF-F5D2-33C6-435788B35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A21AA-8C0C-48D3-98A0-2F80B3AEEA4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0D8E40-7590-561B-F5F1-B071B8FA8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F10143-9A1B-B9E3-8333-EA3214618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D4D5B-89AF-4912-BB29-7B535F759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143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1F99F-8102-507A-0F35-C0B9E84F4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457C2A-B0D8-B118-7A9E-F0C48D1D9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A21AA-8C0C-48D3-98A0-2F80B3AEEA4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B427FE-1E73-5A3F-B120-CB0B36086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7DD685-6553-A692-A0E1-708374C11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D4D5B-89AF-4912-BB29-7B535F759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43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E004CD-559A-2075-C938-0E3D760D3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A21AA-8C0C-48D3-98A0-2F80B3AEEA4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82C2AA-BE2C-BAEF-2E4C-DFDE143B2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D54D95-FCEC-7796-3000-577EF8D70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D4D5B-89AF-4912-BB29-7B535F759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498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5E3AB-28C5-4BB7-8242-78619B841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DA9AD-49D0-CD7A-15F0-872ED53AD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96D7B7-DD7E-77B3-B364-490A3CCD7E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12A6D7-33D6-72DE-6A0C-AB3CF2C69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A21AA-8C0C-48D3-98A0-2F80B3AEEA4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E3863B-A7F9-F9F5-F5AC-E028F8D23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1BBBC7-8A30-4B61-E6F5-E6DCF5A2B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D4D5B-89AF-4912-BB29-7B535F759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961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FBFF3-ABF0-8B6E-DF39-188FF23F9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4EE9D3-2D9D-6956-DAA8-89118A8BA0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A55CE5-7328-2ADF-09F1-F951AFABA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631D8-41D8-0608-BA6E-B02F2408B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A21AA-8C0C-48D3-98A0-2F80B3AEEA4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5F5A8B-51BF-7AC2-503F-F24F03BDB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CC1F88-0C86-55B3-B219-E6FBA4DE9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D4D5B-89AF-4912-BB29-7B535F759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081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F9DB29-EEC6-319A-CB1C-B679DA00B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15A825-ADC4-1044-792C-22FF042101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52E40-CB27-B01C-54D5-1715993315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21AA-8C0C-48D3-98A0-2F80B3AEEA4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E0E5E-AB87-B19F-D344-5221C3B91B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41CE18-13BA-F765-0851-8E87CEE366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D4D5B-89AF-4912-BB29-7B535F759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22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FA8EB-C386-DEA1-FD47-58598C334D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23D12E-89E6-C593-9910-B3D84C8A60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1E6412-C0C6-8FDA-E5F0-9BFAD2B12E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040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Sinnott</dc:creator>
  <cp:lastModifiedBy>Michael Sinnott</cp:lastModifiedBy>
  <cp:revision>1</cp:revision>
  <dcterms:created xsi:type="dcterms:W3CDTF">2024-09-17T17:34:45Z</dcterms:created>
  <dcterms:modified xsi:type="dcterms:W3CDTF">2024-09-17T17:34:51Z</dcterms:modified>
</cp:coreProperties>
</file>