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3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BC965-21ED-ED79-0BC4-8C0AC561F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ECC05-F188-898C-744D-3D71AEEA6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75B72-E564-7E07-64CC-781D6C83E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8D18-512E-4196-9724-948342B2184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E849D-6048-CED9-1D67-EBECC57A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E0CFC-2BF4-4593-475D-C7B81D537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FB4F-3D7D-469F-91B2-3A5D05F3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2611-C918-E1BD-3B54-A9F5FE0C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E60B0-50FC-36C3-3F94-CDD0A733E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524F4-1F71-8D40-4B17-E566EC74E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8D18-512E-4196-9724-948342B2184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1466C-639F-EFE4-3C86-865163CF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7A340-782E-A9E2-ADEF-999E5A15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FB4F-3D7D-469F-91B2-3A5D05F3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6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F5612-0F5D-2828-95B2-D0045CD91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25266-4A77-514A-D4F5-B78F071C6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4CB0C-4354-81B1-97A4-E64295E3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8D18-512E-4196-9724-948342B2184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BAB27-76F9-3826-EBF5-94AB7ED1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5FC3C-855D-DA73-E48C-4E6F49C3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FB4F-3D7D-469F-91B2-3A5D05F3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8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F2C4-A90A-E3A1-C457-8E387EB2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9C1CA-317B-964B-929A-C3217980D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5F468-0AA7-FF8F-8459-8214D88E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8D18-512E-4196-9724-948342B2184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496B6-537F-E52F-A4D0-20AB99B50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E6EBA-C4BC-1EF0-7EAD-B50CD103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FB4F-3D7D-469F-91B2-3A5D05F3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65987-529C-E63C-272F-29AF805E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12123-A823-7246-8872-ACC256278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D1978-ED4F-0A99-09C5-3F42938D9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8D18-512E-4196-9724-948342B2184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9151F-AE11-3356-9425-D47BCADC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6FB78-3214-3EC1-BB3F-2CA9AD200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FB4F-3D7D-469F-91B2-3A5D05F3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3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DA0C-6114-895C-49D7-7C24680E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5D4A4-0C77-C2E8-CF3F-0E272C23E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8FA6D-830C-CD83-8E5A-E34D7FDC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C3AAB-0BCB-9A4F-5489-11C8072F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8D18-512E-4196-9724-948342B2184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63986-19EF-2756-D77A-994383883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00C7A-3ABA-76BE-E9E5-679B4E6D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FB4F-3D7D-469F-91B2-3A5D05F3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66F52-E937-0C92-6741-8BDEE952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04134-65FA-1D7C-B1FB-C7F1DF14D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A2EA7-BCE2-03A7-9447-FFC98C8DC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1F6280-2F68-EBF4-C69F-552D8AC91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EADD76-3A1A-7B6A-A749-CD112B5BA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39D81D-F323-B91D-BE4A-618DC1EB0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8D18-512E-4196-9724-948342B2184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D35774-8FA0-CA3C-8094-2AE20807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98D9F9-A5B2-E470-0A43-750833B5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FB4F-3D7D-469F-91B2-3A5D05F3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7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B9F7-AC7D-76F4-39F9-89D86F04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37650-68C6-9509-4317-D298CDD5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8D18-512E-4196-9724-948342B2184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A2478-1734-83A7-B947-99A3319B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55B22-0D35-CBEC-295E-C3057138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FB4F-3D7D-469F-91B2-3A5D05F3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3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D0CEB-5BAD-E10B-8010-14B5C874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8D18-512E-4196-9724-948342B2184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8AC40-963A-8425-F103-E10A3762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EC366-7042-EE6C-0FD9-65ABBC395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FB4F-3D7D-469F-91B2-3A5D05F3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3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F6D9C-90DD-778D-B13C-FEFFFDECC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2BEA8-F502-2B67-F1CF-AF994B0B9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77592-CEBD-B23B-6274-E5A942042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3ACB1-FA43-997F-DFD5-CA4DA16D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8D18-512E-4196-9724-948342B2184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04D77-00A0-04A7-3CA4-0DF2A528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963BD-F77A-3D72-0408-A856A9CE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FB4F-3D7D-469F-91B2-3A5D05F3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6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3217-86C4-53F3-E849-5D46A55CA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15F2F-2FA0-3C27-F4C1-BD63C3EBE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C429C-37A0-0647-07E6-F1CB498B7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A0EDE-7675-97F9-A410-733B227A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8D18-512E-4196-9724-948342B2184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61353-51A5-6F13-0942-301596F67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FF70F-9596-BE68-005E-6C68A38F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FB4F-3D7D-469F-91B2-3A5D05F3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7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514E2-A00E-09E5-EB20-6C1A6101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DF54B-CA6D-FE7F-4104-6C610AD0C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30E26-E140-5B24-0332-7B6800A0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A8D18-512E-4196-9724-948342B2184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D1A73-0445-29A6-2C5A-9EA1399B8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863A0-AD29-7934-6A7D-67BD6AFAD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7FB4F-3D7D-469F-91B2-3A5D05F3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3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9A1FD-B16B-892C-38C7-DC7CD41049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A0FF-05C8-3805-9B0C-71D4659E93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0E823-E1C5-E4C7-ED2B-2EC5C765D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35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Sinnott</dc:creator>
  <cp:lastModifiedBy>Michael Sinnott</cp:lastModifiedBy>
  <cp:revision>1</cp:revision>
  <dcterms:created xsi:type="dcterms:W3CDTF">2024-09-17T17:34:03Z</dcterms:created>
  <dcterms:modified xsi:type="dcterms:W3CDTF">2024-09-17T17:34:13Z</dcterms:modified>
</cp:coreProperties>
</file>