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835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99A9C-D47F-A460-494C-99C2E0C0AE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F7C6B7-B134-5710-E3AA-9F26393721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A901E3-793C-5505-417A-DB78E580C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9330C-E09A-4C1F-9DDC-E744B8D0AD36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C48465-25CB-3973-34AF-B9A357A2F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20007-40B4-3E15-83C0-CC838CBFC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3773-FF87-4809-95E3-A819097C7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342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801C4-8672-175B-E034-EF6513E94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4F88FD-6476-ECAD-137E-A2F7D4B6DF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A8908-4BC6-A0CD-FC9A-4B3734EFB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9330C-E09A-4C1F-9DDC-E744B8D0AD36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558631-AAAE-A8B9-7657-391CDC8A0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941277-83D9-A0FC-DF0E-56166BC68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3773-FF87-4809-95E3-A819097C7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694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12BAE7-3AD9-CA56-B92F-B764FC9346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06E164-065A-CF35-2601-D8FE474BC2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7E58AF-B504-9486-9121-7C82BB96A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9330C-E09A-4C1F-9DDC-E744B8D0AD36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6DD312-B3E1-4EA4-4F59-B569DA5AC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08E646-43F9-0EAE-21B2-7EDE5CBD6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3773-FF87-4809-95E3-A819097C7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256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07A09-F497-7288-A2F7-75817DE7E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4E7465-88A2-CE93-C584-FF2C029536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63F395-0BA2-3CF0-7D9A-5843585DE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9330C-E09A-4C1F-9DDC-E744B8D0AD36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756BB2-E24A-C4F0-B9C7-85A0FAAEB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0321D-AAE4-2941-10DF-05306AF27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3773-FF87-4809-95E3-A819097C7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992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AE857-C2BC-E9C8-D263-E9DDFB074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F2D5E-8625-6794-494D-EB7619FAF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15E28E-2A80-444A-7CB8-89819A582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9330C-E09A-4C1F-9DDC-E744B8D0AD36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72E6FE-1D56-EFF0-E634-258060E45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04672E-F823-0243-2900-115A11998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3773-FF87-4809-95E3-A819097C7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188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C37CC-DE25-FBC6-11A8-A27A74620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A6679-0E84-26CD-54F6-0893EBEA80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F9A634-349F-E4B3-BE34-ECF185409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3D3535-FF86-CE84-819F-83E90F1F8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9330C-E09A-4C1F-9DDC-E744B8D0AD36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FB8AAA-BF77-3ECA-7A25-6E9F09542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08C70C-52E5-F4ED-DD4E-7A28C8A52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3773-FF87-4809-95E3-A819097C7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139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C97C7-DD86-FC16-5354-FA5A6AD32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AD1C82-8831-774C-A2B1-9565F559B8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1C8E4F-5438-D339-4713-CE9B96DEF7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9F8FAD-82E1-5CA8-998F-A9313B82D9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0D8B59-9B51-AD40-337C-81F724B712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B0668E-9A9B-C3A8-76F7-F7B5ABBEC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9330C-E09A-4C1F-9DDC-E744B8D0AD36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B70DF5-AD87-DA91-6DDA-AA490BB14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7FA205-4E85-AFED-02A9-CC386739A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3773-FF87-4809-95E3-A819097C7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452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528D7-AC0C-7A8E-41F1-FAD6C6861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7D75DB-D302-C07F-B3F6-76C9353D1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9330C-E09A-4C1F-9DDC-E744B8D0AD36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0D0B19-8EA9-6E60-3087-6D4A66B1D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8A464B-04B4-C6C3-209D-A59E68707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3773-FF87-4809-95E3-A819097C7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744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723856-9E1A-72A8-E178-FD23079A8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9330C-E09A-4C1F-9DDC-E744B8D0AD36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3A7D66-5F87-F301-20C1-380476F19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ADCA5B-8484-6B52-FE42-FB351180F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3773-FF87-4809-95E3-A819097C7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952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C232C-D83C-A438-C102-4610F0222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A970B-11F1-886F-8EDA-E8794F0E1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C9CE04-7641-3054-5661-0D5E18FEC7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153D8F-ECAF-7723-B2F6-554734955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9330C-E09A-4C1F-9DDC-E744B8D0AD36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00E74F-B8A0-122E-FA9E-C0173D1AE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6E77F8-53B5-4314-719F-A72717390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3773-FF87-4809-95E3-A819097C7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956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B3B8D-AFA8-D224-A25E-B40D009DF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0006E3-C73B-3D5D-431E-33EE446518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C4A7D8-345C-B738-476B-CCCFEE6372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35DE10-27B5-6120-A8D4-5DBD4AD63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9330C-E09A-4C1F-9DDC-E744B8D0AD36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740B16-636E-2013-2D55-EE60F4785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5E9CB7-3C7E-EF87-3033-D74AA3BA8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3773-FF87-4809-95E3-A819097C7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208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A877B0-0F06-7C21-BC21-EFF62E4D7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01E599-E999-45E9-8EDB-6119EF6B12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808101-7086-1D05-F813-CF140589D8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9330C-E09A-4C1F-9DDC-E744B8D0AD36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8EDA8B-6201-6B4B-54BC-37C27EF3B6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9945A5-3CE1-E617-DEF4-FB9C5D5744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C3773-FF87-4809-95E3-A819097C7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620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C9DF2-3D04-2FAE-C643-BB8125FEDA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DA1E83-DB92-6E87-B738-D98A9B4DE8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388E6D-1DBC-45DB-2BB2-6FDDB92DFB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135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Sinnott</dc:creator>
  <cp:lastModifiedBy>Michael Sinnott</cp:lastModifiedBy>
  <cp:revision>1</cp:revision>
  <dcterms:created xsi:type="dcterms:W3CDTF">2024-09-17T17:33:28Z</dcterms:created>
  <dcterms:modified xsi:type="dcterms:W3CDTF">2024-09-17T17:33:39Z</dcterms:modified>
</cp:coreProperties>
</file>