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FAE69-CB7F-F763-A3E9-0E2619B570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1598B4-220F-43DB-6B22-05CA362A7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C37A9-3800-4821-0B35-3B0EE8511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1BB66-6CDB-22A0-E7D4-A81FE9D28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C4F64-3637-B29E-C8EE-816A81144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62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77818-53C7-2C7C-EB6A-596CC03B1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5EBB9-7451-B893-6E15-F2580441B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9F910-20B9-F59A-C45A-26715F397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6CDA62-E565-3209-1533-CB1C69324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151CD-0F68-1E5A-8A7E-5634391C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6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501B77-6103-59D9-F5BA-B2AE9C0779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24A87-5881-DC77-2712-8AB581489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FA9A9-C2B6-A3AC-7805-1644537C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D9BFE-713B-7A86-89D1-EE499180F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F7731-65F4-93FF-760F-0FBA89E8B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96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55384-091F-2158-C6B2-0D88966B9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FE1FB-396D-7027-6B25-2D9F940D2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FC5BE-211B-7E5B-A637-D00D8CCA0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3C096-0604-DAF9-380C-5687165FC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BCE8F-18C1-41BE-1F88-D6A1DA970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07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3F4D2-3684-8360-B743-5FDB1A070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B6956-65DB-41B0-666F-4C3ADFF33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3B89F-604B-10D1-2AF4-A9B92AE06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7CB76-A43F-FEAF-2000-5A51BFE05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7CB45-A630-AAA7-0654-9CD4E56FA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54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47808-E095-6D93-F943-EF2C492B8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D482F-C973-1186-EBA9-D29D87B754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AA1DE9-48E7-D14B-7DA9-DCC0037F3D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2D74D-CE30-C27C-D4E2-3973EE512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B590E-361A-F666-6E9D-AFF4A3AB6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8235C-72BD-50BF-AA17-327E22A9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7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B076E-AD36-0310-0D94-5DEF0F96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06454-BDCB-4903-07A5-6EA2A1B47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20532B-BF00-3985-150B-E1DDA7DC8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AF4EAE-DFC2-C7C6-6799-BB0A3A5157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26CCE3-F0F8-FD64-D4C0-61A214B285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10C885-39ED-F722-0468-70C97D93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2AA7C1-5602-0F11-6BD9-54B7A5BDF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1AEA62-A925-917F-E650-2AA84A68E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9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EE24B-48EC-55E9-B813-DDF6ED695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5D6B57-72B2-2B78-B847-51AF3EF95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373462-6F0D-8425-C784-4DCAA3A88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F479C0-5F4A-CE84-A013-E6F896A7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6D10E0-F07B-E5E4-E18A-75369507D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A3912A-8834-2083-611C-3E33988E4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7956BD-F2D2-09B1-9924-09D68F2DF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1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33B7F-5AF6-E100-7336-C1DFE3B97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F0567-91ED-4DF6-3119-34B0AE3EE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14E33-0DDB-3A90-0F7E-6827E58C5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900E8-87A6-D98C-FC92-C7196293B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A3FBF-F858-D7F2-F24C-94A7467B0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30B512-04CD-CE31-BE1D-0E0B6B60B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64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66C17-75A9-E74A-4562-33EE7AFB2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E8585C-9084-B28A-7E5F-119EE83D02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B7C41-0DEE-CBA2-4001-2DE8FACE6E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3DC11-8349-3165-CB1F-2F0DED9B7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AA3827-72FE-DD4E-6B2E-D255C11B5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BD4FC-28A0-B988-C11A-A65C36FB8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82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EEDA76-8FB0-5BD8-0C08-D79CA4C64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AA610-1D9F-221A-79C7-BB4471884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70E6C-12A5-3D41-4011-F3A767CB0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C1781-9998-45E8-9C81-336E42BF9AD1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68935-D555-0D3F-A5D1-073A64E97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C65D2-F10B-2B67-4F6D-7DD04AE75F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8453D-5A76-4012-AE26-142491B7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26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3AB96-433A-3E72-43FA-0C2685FE7B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43D042-2D90-9CA9-3EB8-9F911497B7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261266-85AF-BDF0-8659-0F5BA83520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424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Sinnott</dc:creator>
  <cp:lastModifiedBy>Michael Sinnott</cp:lastModifiedBy>
  <cp:revision>1</cp:revision>
  <dcterms:created xsi:type="dcterms:W3CDTF">2024-09-17T17:32:55Z</dcterms:created>
  <dcterms:modified xsi:type="dcterms:W3CDTF">2024-09-17T17:33:06Z</dcterms:modified>
</cp:coreProperties>
</file>