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0A899-76D3-B8CE-74DC-3E28BE37B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B6CB1-B251-AE08-BF3A-4D9872265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47905-D1CC-6942-6385-F6924E7C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35B61-1571-45BE-596A-D1B4A921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61B20-74BE-63D6-BAA9-794500FAF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C0B07-D24C-A3BB-F463-64B637153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9DD58-04AC-43EA-3821-635C4FE00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E7616-74CE-1C62-32B0-1654B87FC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36851-9657-039D-AE1B-F87F61B8C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358FC-3205-756E-5AA0-F0107C62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9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ADEC26-8836-3790-2097-6EF624CA2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D8D0A-C947-022A-6683-DC394C42C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9786D-BC01-8F00-2B8B-583FB989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0277E-8700-84B0-67E9-0770FFEE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B1824-042E-D7A7-0C93-4C60F145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0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94E5-A7DE-CB34-1797-EC483175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E9F1-C089-EFB9-6BA8-0A764740B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158F3-1DEB-A5EB-FB80-414EB3D73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B2015-50F1-8E80-71C6-6C96C0552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25F5C-34C3-D897-3EF8-D4D4E6CA4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2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807D-CFC6-7695-3F18-9E2B72C83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34EC1-E96B-BFD9-8384-FF4518DA6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81E69-7B09-82A3-8A05-E671C356C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835F-48F3-F9AE-6B45-0CF32728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A9C6F-2484-2560-C670-2EE8E307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6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C3E7-0E77-614A-F9EF-F777A6A8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A9F32-51A3-59E6-1992-E504E889D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56F7-F507-25FF-24D4-0691DAB65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6AC6F7-CE30-9040-983A-233D83A23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A2396-3F52-B1EB-9FE1-04BF136D6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29DA7-B4F4-A2F2-4447-820BCAEF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6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70D2-F791-6721-3974-BFBE12C5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7FA01-6843-8E1D-A519-F2201E06A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654F8-76B6-419C-363B-B77103EB6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D114F-D7DA-D84A-BF9E-052B586157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1BA9B-7824-FB84-AF9E-C9BB099A6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5C9A8E-A259-F9B4-ED15-3E4AF31C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B54340-C1FE-728C-9CFA-D52A0339A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B229F4-B67C-C69D-82F3-88A6BA91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FE17B-3390-9441-3DF9-C37BDE42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5AF4F9-624A-03CA-3C57-38DAC20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A0BD9-82E4-8367-73F7-44C4ACBF3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5DCA6-0D10-1450-665C-FDE35DB6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0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EC04E0-743C-50C2-3D94-A7B80AAD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5828C-2A48-C7C0-AB11-2BB1058F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A461B-8EB8-A90B-060F-E83C9A1D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5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7F4BD-D5A1-DBAD-F103-A6D85BBC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F88E-21F2-57A4-B55C-331CB7380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463AC-61B4-4CB4-21BF-D4B6FF7FA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C2A0A-0A31-18C0-6A69-FA7C45CD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FDE7A6-3741-F7A9-A812-2333D14F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19EAA-5351-8D52-64B4-041F8835A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6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28D5-12B3-70A2-1822-97C6DF9DA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0D1DEB-1D44-142C-74CE-A42ABD40AC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004C1-091A-0503-4AA4-D6F0AE831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7A103-12AE-4470-C883-43FC80BA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3624C-F8CC-FA21-A8DE-B14A4CAF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E47D4-44B5-0E4B-1661-D2ABF11D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D2FB1-F560-896F-050D-0C0C1EC83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70B2B-23AE-3655-2A0D-92A26C176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7B3E4-8C54-F091-D374-A655732506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A4E64-D37B-4558-8EC9-637FFE6776C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3A730-1A7B-27F4-05E7-1EE2B849C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4A7C0-7219-5F91-01A1-EB2D2CD3B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825AB-76F5-4E6F-B4E6-847EDC0D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2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ABF4A-492D-C227-34D2-74DD4A649E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6D1B5-1CD1-6D4E-0B49-46582CDF7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0FDA80-D366-9EF8-44C3-EE60B7681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9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2024-09-17T17:37:06Z</dcterms:created>
  <dcterms:modified xsi:type="dcterms:W3CDTF">2024-09-17T17:37:21Z</dcterms:modified>
</cp:coreProperties>
</file>