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BA92A-6EF1-D139-45FA-91E074EFF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A354D-0704-617B-413E-835B72F46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6EFFF-F3EA-A078-EFEA-59C86ED1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948A8-9CA5-7FA0-D85F-9CED9AD7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4E84E-3009-E134-E519-1DEE52BC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18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1D37-8DA8-46DF-D7A8-2998C6378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0347C-548F-D767-54A4-076943707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C3A47-7496-7CC8-3F81-E8CAD9ED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6BB3E-BD91-AB15-5D72-49DBE2765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4A100-32B9-C242-4424-C24F6AF18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1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9A3829-DDD7-7391-1845-596CD21676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E788B-70C6-F1DC-D9A0-4E542475A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33A12-A221-31AF-16FD-2FD2C489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3D57C-3FEE-82B4-C02E-E30E8B07C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B0D45-8BA6-B802-08E6-DE3799961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9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86F19-E809-41D4-5316-1C7F01D07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46A56-05D1-A00C-F403-AB777E4AB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DDDA-AE42-42F7-B419-1DA4B521F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F99F6-61CC-0532-7EC6-7758A185E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AF2F4-3B7E-712F-743F-8FCD962C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7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CB753-E708-961F-FE61-6049B4753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890BD-67A2-B9F8-4BE1-E9C41609C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58551-CF10-994C-C6B2-B7545112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09476-2B7C-243C-FBA8-68D2BA9B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FBE0-9866-3852-9F4D-94EE0F920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E3662-4017-1EA3-8C85-CE8E2980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C342-3BF8-F539-4E49-A909637E7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B9DC6-D70D-165A-BBB8-21A12CBB7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08FEB-F48B-3F3E-58DB-86E9E06F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8F63-2D4B-3276-1A15-2184D53B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1C7CC-7473-4409-562A-FD8AC1144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76693-1839-FA00-36ED-4EC5006C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024A3-59F5-B266-5F92-3DB982B16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2F27E-4E81-B8EE-6AA9-2AA9C75D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195062-1FE3-DFFA-378F-9EDB1867A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A9445C-DF68-C4C4-3BD2-9CA28CEAA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84C3C-7517-2D09-5187-440801C2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911B0-F1CA-A3A3-162F-3AE4C73D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C23EF8-A3ED-CE15-B01F-62BC23F00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6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988F5-DFEF-422B-980F-385BBFA3A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2255B-6F36-93DA-1D36-11386BCF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82F89-08C7-2B02-AA8C-2146C877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C182C-103D-5643-3368-BE26F7ED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5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9DE7C-E63F-B8DA-FB4D-5B3CBCE0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2D5AAB-01ED-2F43-FFEB-D3AB8659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DA1BB-8A56-CFDE-7E3C-E02E2031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5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C4511-C53C-5F0F-2F3E-14BC1D309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9F680-690E-E023-8646-AD02EB67A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84D79-BA8A-8F01-30F8-7C8D7DEF4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E476D-2E97-6ADF-C22C-3993F93F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423F3-8BAE-8256-0072-00B23929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F4B5C-5B60-7066-BF28-DD149FD3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4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9C556-DBCE-A00F-2395-EFD2A44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8C2937-D2D7-82DD-D110-2CA335D3C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0B181-681D-1159-2078-C40A84104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9FE0D4-5F5D-2B05-3F80-76402B79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2A9B7-5FAE-55B2-54E1-F23E69101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B81CA-EEB7-B0BE-3C8B-9C34F70C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1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5A387-9F51-738D-7F4B-9DADE7AA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AB53B-2553-6D3D-0FA0-AA69C5B7D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AE71-71BE-A6E5-5BB2-C680AFC9D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AC2F8-11BC-4611-932B-8EC444EC3F6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5A241-7FA6-0E92-E8B0-F543D35BAC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0B4D5-A147-6B7A-FA73-05C6E85621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CA8CC-0276-4147-A44F-37F0A63B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7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33C0-A159-FCFC-60B4-792099317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D6B709-70BB-0C68-8BE1-1B6572625D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686D1C-E3E6-601A-D11C-98BFEDC94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51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2024-09-17T17:32:22Z</dcterms:created>
  <dcterms:modified xsi:type="dcterms:W3CDTF">2024-09-17T17:32:34Z</dcterms:modified>
</cp:coreProperties>
</file>