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3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C035-C63F-9AC8-2F9E-C36AAC703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666FD-EB27-69C3-1EA9-0A9B0AF10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EB96C-4D42-506C-1D1E-687190556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91B88-079E-3BAB-3DA9-2EDF045D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01CB0-ECC6-04F5-1CCF-4DB832F29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6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18A65-D5FE-CF26-4782-2E05591A3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7777E1-A82A-AAA4-65F2-479E83FF1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4F337-1AB5-3835-3533-109F2E1D1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3F00D-360D-D3F5-720F-DB3C09C15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7FC53-B66B-4A06-A3DF-44FD7969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71E65-E3F6-7A57-FABB-E6561A27D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55898C-44D3-8845-473B-D2E0E5645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EB745-D8F9-83E8-C587-E0FECD364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C06D2-05AE-4B22-6CA6-FB1CCF97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F00FB-5CB2-FEFE-9D59-AAED6CFD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8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2484-6FA7-8EC9-44FD-1148A6CF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9D5D-DF6B-1C91-DE50-26A96EFD5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8E2A1-60FF-DDAC-1054-19961A3E1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346EF-B0CF-5C38-CF0D-12E14586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EE81C-824F-A983-3E3B-EECDADD0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2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07D8-1405-5EAB-0567-2AFEBF98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3AD89-ABCF-0F9D-F09B-56B5EDBF5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3AAB7-EE73-9301-8C0F-6C9C878A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D4C4F-C71C-4A27-CE5C-DC1CFE890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FE5A0-E2C5-5DF7-DEB8-15D9F3CE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1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3B87-B45F-7D9E-3457-FC304D02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39306-8BB0-CE6F-1F95-9C3A364F9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BE707-D083-A493-328A-D9114FFE3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B2E5D-FB1A-8246-86E0-35163E23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5A192-A9F4-834E-4696-EFF5A69A3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7D5E1-7BA0-20B4-9DCD-B50B4836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5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0D99-6ABE-C9C3-5809-89AE4985C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824D6-BF20-4C52-1D70-A5C0506A7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52388-E703-4A87-D705-7FC59578F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2B25AB-FC2B-7B69-0921-ECCAE2C14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56630B-7E06-6284-A301-4820F0C57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A49E5-4F56-01D9-A74F-50A3A576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AA0C07-637C-7EF2-079C-2931E6F92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DAD3EB-BFDF-AD15-C241-03CE5D12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3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3EE4F-1972-BA15-DA6D-7523776C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B03C83-6250-D161-2969-E401B71D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F90D9-345E-CC1D-E16A-1A53B2A8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8CE2B-D52B-587C-3E2F-9C9869C0A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2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EBFC09-4E3A-559C-E531-F7F1C3E17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EC226-5A91-6665-A51F-24C89D88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C21F9-8FB9-B0B8-DDE0-6EFFB6AE6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5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70B15-6BA5-5111-82A0-392BE073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AE0EC-EF98-B2CA-5377-635CD4A8F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78073-66AC-3A64-A494-EF5A08EF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678D2-76D5-F467-9DE6-F5C8AD6C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4773-29A3-BFEF-4FF7-34229064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3E8B1-834C-5CD5-378D-C47746160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4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AFE71-6FC3-61C4-223F-4F65C0422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EE42A1-24BC-CEDC-357C-477192C26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444D9-9B21-F005-5B79-7C7240024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04298-5232-2FDB-7F7A-20223B3E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77B0A-1766-DC0C-9767-620BFD33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9F000-2062-71E1-7112-68772D84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3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CB6955-4161-0D9A-F868-45A69DF4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5D1BC-7ACA-E5AF-60AD-055DD2A87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C7B7-745D-5411-6177-8BAF375AE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8A78E-8409-A520-EC07-F050B6B69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FC45-6167-280E-4E87-F2DBCFA8F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1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FA32-AE07-583C-B560-E155EDD7A8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22D17-78EA-2C9B-2CD2-B24CF2A304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AD002-60DF-8F41-1E0E-F531E93F6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53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Sinnott</dc:creator>
  <cp:lastModifiedBy>Michael Sinnott</cp:lastModifiedBy>
  <cp:revision>1</cp:revision>
  <dcterms:created xsi:type="dcterms:W3CDTF">2024-09-17T17:31:31Z</dcterms:created>
  <dcterms:modified xsi:type="dcterms:W3CDTF">2024-09-17T17:31:56Z</dcterms:modified>
</cp:coreProperties>
</file>