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5032-8F99-1B08-C93B-1E9415710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54A4D-F3FF-72AC-097A-60AE844E7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452B6-A151-65BB-C09B-CAC66E6C4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8F99-B34E-271F-F60A-92AE1FC9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38812-86FB-88BD-1AF8-EA320153A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3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BE86-C526-319B-FFFA-D2030192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35505-6822-5CBE-A2A6-1FC96BDE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C2394-0C0E-77AE-E2F8-AF4D26EE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52FDC-940B-F38F-4191-F7C0B713F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3EE18-A57E-81DD-A8EA-1B47507C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0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73153-7CB8-F8A3-8D17-CB7E08CCF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292DC-C3CD-DD3A-2DD0-5D03693A3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E73CA-6A1D-EBA6-042D-BB9E2C068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6C2CD-6D57-9E7C-FA26-BFEBA88EC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5D86E-D584-DC9B-E60D-D97F9837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1F1A-5859-BA04-C7E2-528E82715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B0D0-80E3-74E6-9375-27874A3CA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A16A5-C4D4-2BF9-D23F-4360C173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7FDEB-79FF-FF25-C4EF-031D007E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43B42-854B-0239-C483-548114DC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DF571-A978-1EDD-20C7-A24A9AC1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F6CF3-23F0-1F24-B496-E97BA5E24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4301F-71DA-C5A8-36A8-1CE8378E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92DFA-C79A-FEF1-30EB-A936AF3F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4625B-6CF3-8B72-32CA-E42BD835D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362D-6AEF-FD46-B886-534E1517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1D50-6DB3-172E-6932-9D3A9D623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2DD30-409A-BCBB-F5A3-1B77742A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15D33-33C1-215F-B45B-7AEF6895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E7AAF-0E6A-2856-DC82-E00005C5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AA26E-F6A5-14D4-21E0-F9A040718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749A-A75D-404F-7785-80E87B89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4108F-9304-61F7-C5FC-FC317FEDB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CF721-B4CB-FEAC-ABEF-14480F6A8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7EB07-60A3-1929-6245-07DC3B8F8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246CA8-7B29-D558-CC22-7DD8D0DF9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17A1F9-1F15-0A8B-FD07-992B9C19A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51128D-4019-9798-3567-16109F48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8ED04-BCCC-1AFE-51D1-563D2060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8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BF93-04E4-A274-FDE9-11DA46BA2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9A63B-4D07-73C3-D18C-BAD364E3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DE0A6-A1B1-0E88-1AB4-891AF41D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F3204-AD8D-035E-866A-F7CFB0BB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1DE19C-9360-39DE-09F0-C60BFE7E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E8688F-2BC1-E91E-91D9-435727F1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ABB9E-7209-049E-51DC-34F4B1DC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4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64067-98BD-B48E-7DF0-E7F8C4F7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D6660-7F4F-CE2D-44E2-2652AFDB5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CFDCF-24E5-12AF-1E2A-AFF16E930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E06DA-9E8A-059C-D10D-F6492D8F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8843F-91A6-B5E0-6086-E3D56AF29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C9A6D-8379-828D-0C77-48F62A79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7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14B8-23BF-3212-71F2-4830A9A82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48006D-A776-C35B-9B8C-F867728D7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9C45A-E1A6-739D-D85C-C1D39342D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F516F-7275-7182-8BFA-BFB0FB61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037FD-8B76-871F-42B9-F6EFA414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1618C-D5C9-86B2-41D5-B78345FE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FA9CD-EFC2-B5B2-0B08-2D3F2475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16E7B-6808-3512-7B93-0655B3E3E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04C66-5AED-F908-ADA0-1C976A92F7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7C9C-C686-47CF-93F9-CFF8A18E6B6B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A0BB-2C8D-0D5F-9D38-29F22094E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E42C9-5F7C-181A-479C-C50B44621A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0374-1B9D-4B0C-93D0-0066198E2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4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C374-BE3E-4F43-2771-46A1132F2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7ABCF-81AA-EB87-3C91-95862CFB1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E6ECE5-3106-D9B9-8E58-6B85F2DD5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9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2024-09-17T17:30:51Z</dcterms:created>
  <dcterms:modified xsi:type="dcterms:W3CDTF">2024-09-17T17:31:01Z</dcterms:modified>
</cp:coreProperties>
</file>