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2F62C-6CD2-510F-5621-A59CDE809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6C5162-B0CA-5718-BAD6-3ADEEBDD75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66FF9-D206-07ED-53E3-93E17CD4A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CBE08-9096-17B3-99B5-1AEA980D8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61DB8-414D-56AC-C3CB-0147B22C2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03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DF053-271A-16CB-DF60-23D79DF3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3865E-FDEF-3D1A-1544-2E5237677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3850D-A46D-9EAA-3A41-168D40ACB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18F9E-9C94-A760-2C4A-B7173BD4A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F4485-611D-8A20-4637-698536509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1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9ADFC4-207A-B8C2-2AE9-1F1AB79594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E558A2-E92F-7BCB-6862-82C2E03F03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8C069-6C1A-62FB-F715-565D61CDE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80114-EE04-20B3-F6F8-E74F9812E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57979-04A9-E0DB-B013-A5CFB4B46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0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8BC33-E869-67FE-5832-D1CC85112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574A5-7719-561E-0A78-B858532A4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CCE02-8B6C-7603-1D1C-947DB275A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546F7-4163-294A-A120-7AB4DE438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0BA23-D31A-D3C8-DCA8-645BB6B1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5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97DA8-89CE-CA23-4AAA-FD0EC9A92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7756F9-E235-7861-040A-D335E4D6A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39327-9A4A-95D5-B271-50DE64404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C5494-8885-46DB-6953-A920A7E8A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87D84-4660-06BD-64DD-C843EDDD6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29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7044C-539D-5DA1-5845-DDBD848C1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0F694-BCF1-9EFA-7978-AE44206FE1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55A5B8-F7C3-03A4-6CB6-153798C47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B9A0B4-35FB-A13C-1FF2-39BEAAB2D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74C1B-A170-6E41-4829-19135B1EF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A0784-B5CA-2140-42DA-ED6EB390C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61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9C3BA-FD35-6BA2-A6EE-46A7952E5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71E94-86D2-D352-6362-62D8AB179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811251-3807-5EE7-5749-6E0503374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02A97A-4CFB-1728-B265-FEF93081C7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2D126D-851B-5039-FEFF-003B205454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A3DF8A-F97A-14B6-550E-4E1551E7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976090-9DC9-0D30-CDD4-0374A613A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7B1F04-673B-EAAB-197F-9198655A9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1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21724-9984-11D8-F398-339A11C0C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242318-4DEF-DBB8-FB08-F5594B81E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03BD80-29CD-BCC6-38E0-E9CC617CB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DE18F4-B9C8-33B1-0BAC-ACA80BCD6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07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B7523E-01F9-39D2-94B2-2099F4E8A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B0E8FB-FBAB-E362-FF1F-C6183A272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EEC29D-70E8-2DD9-B223-510D3BCD4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22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0A6FC-D4D1-F6E7-0D0C-ED6B722A4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D3A0C-5BF9-50C8-D8FF-34E275D54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7192E6-F3F9-10C6-54E4-EAE8575ED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04AB7-2E53-A516-EB9D-F0112EA2C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7A76A1-74E6-EF0A-2C79-1F5D102CD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993F0-6A5C-A04F-E7FD-B61F05EA1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85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5D9E3-E9EA-485F-62DA-A959FD91C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CCD1F8-8618-44E1-EA4E-96D87CB5E4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0160BF-3EC0-7872-FCFF-5BEC8C801E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AEBAAA-713D-A3C6-9AD6-37B872B0F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446679-A151-F798-AD5F-B01FCD995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313C55-72FE-ABF6-2BFE-B1C819D1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3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5ED33F-B0C1-8E8A-279B-F5E032694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626921-31EA-2091-AA08-E8BC957D7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99B9F-61A1-31AE-51B5-443623CF03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FDC63-0631-4D1C-B4BC-9EEF7ABCC42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2E495-1E49-0B30-16B3-A85840BCF7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8AE1D-CF47-291A-29ED-3C8A500BE9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DB95E-BC8C-4F2B-966A-EE1D57FFC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3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FCD9345-A49C-7E5E-007E-F4D8CDAB6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100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Sinnott</dc:creator>
  <cp:lastModifiedBy>Michael Sinnott</cp:lastModifiedBy>
  <cp:revision>1</cp:revision>
  <dcterms:created xsi:type="dcterms:W3CDTF">2024-09-17T17:29:05Z</dcterms:created>
  <dcterms:modified xsi:type="dcterms:W3CDTF">2024-09-17T17:30:31Z</dcterms:modified>
</cp:coreProperties>
</file>