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99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66" d="100"/>
          <a:sy n="66" d="100"/>
        </p:scale>
        <p:origin x="-2094" y="-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6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8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0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06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9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6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9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6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35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34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3ED2F-AEDC-4330-889D-2BAAC4F6F8AC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26D98-2110-47BA-B548-F0DA4E33A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5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54828"/>
            <a:ext cx="2400300" cy="2400300"/>
          </a:xfrm>
          <a:prstGeom prst="rect">
            <a:avLst/>
          </a:prstGeom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771265" y="6330066"/>
            <a:ext cx="1418272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BIG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 BEAR, CA (LA DMA)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540500" y="8367712"/>
            <a:ext cx="1311275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National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kfnc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4978" y="2350532"/>
            <a:ext cx="1840865" cy="1106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819774" y="3354228"/>
            <a:ext cx="13112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HOUSTON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4" name="Picture 10" descr="site-logo-kgm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045" y="5257800"/>
            <a:ext cx="1428750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7131049" y="6328479"/>
            <a:ext cx="2042321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RALEIGH-DURHAM-FAYETTEVILLE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7" name="Picture 13" descr="azpaumdgx8r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4" t="25700" r="7654" b="25426"/>
          <a:stretch>
            <a:fillRect/>
          </a:stretch>
        </p:blipFill>
        <p:spPr bwMode="auto">
          <a:xfrm>
            <a:off x="7395843" y="5307012"/>
            <a:ext cx="1598613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38" name="Picture 14" descr="sports106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801" y="3725362"/>
            <a:ext cx="1309687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5671045" y="6330066"/>
            <a:ext cx="13112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CAPE GIRARDEAU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3124200" cy="6858000"/>
          </a:xfrm>
          <a:prstGeom prst="rect">
            <a:avLst/>
          </a:prstGeom>
          <a:solidFill>
            <a:srgbClr val="B3995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2550" y="1156216"/>
            <a:ext cx="29591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cs typeface="Arial" pitchFamily="34" charset="0"/>
              </a:rPr>
              <a:t>Overview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“The Sports Flash” Radio Network driven by JEEP delivers customized, local sports reports to 505 network affiliates across the country, reaching</a:t>
            </a:r>
            <a:r>
              <a:rPr kumimoji="0" lang="en-US" altLang="en-US" sz="900" b="1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 more than 8.3-million listeners each week.</a:t>
            </a: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cs typeface="Arial" pitchFamily="34" charset="0"/>
              </a:rPr>
              <a:t>Effective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Our award-winning sports broadcasters     deliver updates that wrap your advertising message around content that the listener wants to hear, cutting through the clutter, and ensuring a greater impact for your advertising message.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cs typeface="Arial" pitchFamily="34" charset="0"/>
              </a:rPr>
              <a:t>Consistent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Each year, we deliver more than 390,000 “Sports Flash” updates to our network affiliates around the country and we’ll include your message in every single one of them.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cs typeface="Arial" pitchFamily="34" charset="0"/>
              </a:rPr>
              <a:t>Affordable Billboards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As </a:t>
            </a:r>
            <a:r>
              <a:rPr lang="en-US" altLang="en-US" sz="900" b="1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our title sponsor, </a:t>
            </a:r>
            <a:r>
              <a:rPr kumimoji="0" lang="en-US" altLang="en-US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we will brand each of our updates with your advertising</a:t>
            </a:r>
            <a:r>
              <a:rPr kumimoji="0" lang="en-US" altLang="en-US" sz="900" b="1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 </a:t>
            </a:r>
            <a:r>
              <a:rPr kumimoji="0" lang="en-US" altLang="en-US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message.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cs typeface="Arial" pitchFamily="34" charset="0"/>
              </a:rPr>
              <a:t>Flexible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The advertising message can be changed daily, weekly, or monthly.  Target your advertising message station-by-station to micro-target our audience.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cs typeface="Arial" pitchFamily="34" charset="0"/>
              </a:rPr>
              <a:t>Commercials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In addition to branding each update with your message, you will receive two, 30-second commercials each week on each</a:t>
            </a:r>
            <a:r>
              <a:rPr kumimoji="0" lang="en-US" altLang="en-US" sz="900" b="1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 station.</a:t>
            </a: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900" b="1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Century Gothic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Gothic" pitchFamily="34" charset="0"/>
                <a:cs typeface="Arial" pitchFamily="34" charset="0"/>
              </a:rPr>
              <a:t>Investment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For</a:t>
            </a:r>
            <a:r>
              <a:rPr kumimoji="0" lang="en-US" altLang="en-US" sz="900" b="1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entury Gothic" pitchFamily="34" charset="0"/>
                <a:cs typeface="Arial" pitchFamily="34" charset="0"/>
              </a:rPr>
              <a:t> a $195,000 annual investment, you will own a piece of valuable radio “real estate” on 505 stations across the countr</a:t>
            </a:r>
            <a:r>
              <a:rPr lang="en-US" altLang="en-US" sz="900" b="1" dirty="0" smtClean="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y.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en-US" sz="10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596" y="3807004"/>
            <a:ext cx="1729740" cy="8763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100" y="2426300"/>
            <a:ext cx="1234440" cy="95463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843" y="2350532"/>
            <a:ext cx="1785938" cy="97631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187" y="4991100"/>
            <a:ext cx="1238250" cy="123825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005" y="3807005"/>
            <a:ext cx="1447800" cy="853440"/>
          </a:xfrm>
          <a:prstGeom prst="rect">
            <a:avLst/>
          </a:prstGeom>
        </p:spPr>
      </p:pic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7569201" y="3346420"/>
            <a:ext cx="13112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PHOENIX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3847782" y="3409762"/>
            <a:ext cx="13112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DENVER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34050" y="66764"/>
            <a:ext cx="3112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latin typeface="Varsity Regular" panose="00000400000000000000" pitchFamily="2" charset="0"/>
              </a:rPr>
              <a:t>505</a:t>
            </a:r>
            <a:endParaRPr lang="en-US" sz="7200" dirty="0">
              <a:latin typeface="Varsity Regular" panose="00000400000000000000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00436" y="1302603"/>
            <a:ext cx="3732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Varsity Regular" panose="00000400000000000000" pitchFamily="2" charset="0"/>
              </a:rPr>
              <a:t>8.3-MILLION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80801" y="1981200"/>
            <a:ext cx="308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WEEKLY LISTENERS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715000" y="971550"/>
            <a:ext cx="308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RADIO STATIONS</a:t>
            </a:r>
            <a:endParaRPr lang="en-US" b="1" dirty="0"/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5827394" y="4724400"/>
            <a:ext cx="13112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RICHMOND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>
            <a:off x="7534911" y="4736590"/>
            <a:ext cx="13112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AUSTIN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3878262" y="4683250"/>
            <a:ext cx="13112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GREENVILLE, SC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 descr="brand-logo_2a41688e2fe4c22b98416b3e84c88079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06" y="180585"/>
            <a:ext cx="2287587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912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1565</TotalTime>
  <Words>222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10</cp:revision>
  <dcterms:created xsi:type="dcterms:W3CDTF">2020-06-11T14:01:28Z</dcterms:created>
  <dcterms:modified xsi:type="dcterms:W3CDTF">2020-06-12T16:06:44Z</dcterms:modified>
</cp:coreProperties>
</file>