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6883F2-DE85-4AF8-A591-BD31F2EBD43F}"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3623481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6883F2-DE85-4AF8-A591-BD31F2EBD43F}"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3214908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6883F2-DE85-4AF8-A591-BD31F2EBD43F}"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315222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6883F2-DE85-4AF8-A591-BD31F2EBD43F}"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2694087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6883F2-DE85-4AF8-A591-BD31F2EBD43F}"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2666381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6883F2-DE85-4AF8-A591-BD31F2EBD43F}"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2826059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6883F2-DE85-4AF8-A591-BD31F2EBD43F}" type="datetimeFigureOut">
              <a:rPr lang="en-US" smtClean="0"/>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1840043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6883F2-DE85-4AF8-A591-BD31F2EBD43F}" type="datetimeFigureOut">
              <a:rPr lang="en-US" smtClean="0"/>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133663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6883F2-DE85-4AF8-A591-BD31F2EBD43F}" type="datetimeFigureOut">
              <a:rPr lang="en-US" smtClean="0"/>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40403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6883F2-DE85-4AF8-A591-BD31F2EBD43F}"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1717837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6883F2-DE85-4AF8-A591-BD31F2EBD43F}"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035566-B8BE-451D-874F-8815818896B9}" type="slidenum">
              <a:rPr lang="en-US" smtClean="0"/>
              <a:t>‹#›</a:t>
            </a:fld>
            <a:endParaRPr lang="en-US"/>
          </a:p>
        </p:txBody>
      </p:sp>
    </p:spTree>
    <p:extLst>
      <p:ext uri="{BB962C8B-B14F-4D97-AF65-F5344CB8AC3E}">
        <p14:creationId xmlns:p14="http://schemas.microsoft.com/office/powerpoint/2010/main" val="728928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6883F2-DE85-4AF8-A591-BD31F2EBD43F}" type="datetimeFigureOut">
              <a:rPr lang="en-US" smtClean="0"/>
              <a:t>6/23/2020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35566-B8BE-451D-874F-8815818896B9}" type="slidenum">
              <a:rPr lang="en-US" smtClean="0"/>
              <a:t>‹#›</a:t>
            </a:fld>
            <a:endParaRPr lang="en-US"/>
          </a:p>
        </p:txBody>
      </p:sp>
    </p:spTree>
    <p:extLst>
      <p:ext uri="{BB962C8B-B14F-4D97-AF65-F5344CB8AC3E}">
        <p14:creationId xmlns:p14="http://schemas.microsoft.com/office/powerpoint/2010/main" val="284211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ews Flash 295 Bl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76200"/>
            <a:ext cx="1684337" cy="1835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5" name="Rectangle 4"/>
          <p:cNvSpPr/>
          <p:nvPr/>
        </p:nvSpPr>
        <p:spPr>
          <a:xfrm>
            <a:off x="0" y="0"/>
            <a:ext cx="3124200" cy="6858000"/>
          </a:xfrm>
          <a:prstGeom prst="rect">
            <a:avLst/>
          </a:pr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54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Box 3"/>
          <p:cNvSpPr txBox="1">
            <a:spLocks noChangeArrowheads="1"/>
          </p:cNvSpPr>
          <p:nvPr/>
        </p:nvSpPr>
        <p:spPr bwMode="auto">
          <a:xfrm>
            <a:off x="5237623" y="312738"/>
            <a:ext cx="3236912" cy="547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600" b="1" i="1" u="none" strike="noStrike" cap="none" normalizeH="0" baseline="0" dirty="0" smtClean="0">
                <a:ln>
                  <a:noFill/>
                </a:ln>
                <a:solidFill>
                  <a:srgbClr val="002F5F"/>
                </a:solidFill>
                <a:effectLst/>
                <a:latin typeface="Century Gothic" pitchFamily="34" charset="0"/>
                <a:cs typeface="Arial" pitchFamily="34" charset="0"/>
              </a:rPr>
              <a:t>100 AFFILIATES</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9" name="Picture 5" descr="kske-log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3311" y="3125147"/>
            <a:ext cx="1524000" cy="1112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0" name="Picture 6" descr="s33694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1425" y="1972622"/>
            <a:ext cx="1471613" cy="1046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1" name="Picture 7" descr="site-logo-kgm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1080" y="1990084"/>
            <a:ext cx="1668462" cy="1135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3" name="Picture 9" descr="unnamed"/>
          <p:cNvPicPr>
            <a:picLocks noChangeAspect="1" noChangeArrowheads="1"/>
          </p:cNvPicPr>
          <p:nvPr/>
        </p:nvPicPr>
        <p:blipFill>
          <a:blip r:embed="rId6">
            <a:extLst>
              <a:ext uri="{28A0092B-C50C-407E-A947-70E740481C1C}">
                <a14:useLocalDpi xmlns:a14="http://schemas.microsoft.com/office/drawing/2010/main" val="0"/>
              </a:ext>
            </a:extLst>
          </a:blip>
          <a:srcRect t="26666" b="29332"/>
          <a:stretch>
            <a:fillRect/>
          </a:stretch>
        </p:blipFill>
        <p:spPr bwMode="auto">
          <a:xfrm>
            <a:off x="5516094" y="2068986"/>
            <a:ext cx="2003425" cy="88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4" name="Picture 10" descr="10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16094" y="911225"/>
            <a:ext cx="2738437" cy="100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36" name="Picture 12" descr="KIFX The Fox 98.5 FM | Listen Online - myTuner Radio"/>
          <p:cNvPicPr>
            <a:picLocks noChangeAspect="1" noChangeArrowheads="1"/>
          </p:cNvPicPr>
          <p:nvPr/>
        </p:nvPicPr>
        <p:blipFill rotWithShape="1">
          <a:blip r:embed="rId8">
            <a:extLst>
              <a:ext uri="{28A0092B-C50C-407E-A947-70E740481C1C}">
                <a14:useLocalDpi xmlns:a14="http://schemas.microsoft.com/office/drawing/2010/main" val="0"/>
              </a:ext>
            </a:extLst>
          </a:blip>
          <a:srcRect l="8751" t="21042" r="7499" b="25286"/>
          <a:stretch/>
        </p:blipFill>
        <p:spPr bwMode="auto">
          <a:xfrm>
            <a:off x="6191250" y="4406373"/>
            <a:ext cx="1914525" cy="1226942"/>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TEXAS — HPR NETWORK"/>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5211" t="16600" r="6521" b="22796"/>
          <a:stretch/>
        </p:blipFill>
        <p:spPr bwMode="auto">
          <a:xfrm>
            <a:off x="3503281" y="5488920"/>
            <a:ext cx="1891694" cy="1299685"/>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16" descr="HOME | fm-talk-959-wau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18" descr="HOME | fm-talk-959-wau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20" descr="HOME | fm-talk-959-wau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22" descr="HOME | fm-talk-959-waud"/>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24" descr="HOME | fm-talk-959-waud"/>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26" descr="FM Talk 93.9 Logo Transparent.png"/>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AutoShape 28" descr="FM Talk 93.9 Logo Transparent.png"/>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54" name="Picture 30" descr="WQSI FM talk93.9 logo.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27675" y="3089244"/>
            <a:ext cx="1150144" cy="1578769"/>
          </a:xfrm>
          <a:prstGeom prst="rect">
            <a:avLst/>
          </a:prstGeom>
          <a:noFill/>
          <a:extLst>
            <a:ext uri="{909E8E84-426E-40DD-AFC4-6F175D3DCCD1}">
              <a14:hiddenFill xmlns:a14="http://schemas.microsoft.com/office/drawing/2010/main">
                <a:solidFill>
                  <a:srgbClr val="FFFFFF"/>
                </a:solidFill>
              </a14:hiddenFill>
            </a:ext>
          </a:extLst>
        </p:spPr>
      </p:pic>
      <p:pic>
        <p:nvPicPr>
          <p:cNvPr id="1056" name="Picture 32" descr="Listen to 98.3 Fox FM | WFXO Live - Sylacauga-Childersburg-Talladega, Ala.  | iHeartRadio"/>
          <p:cNvPicPr>
            <a:picLocks noChangeAspect="1" noChangeArrowheads="1"/>
          </p:cNvPicPr>
          <p:nvPr/>
        </p:nvPicPr>
        <p:blipFill rotWithShape="1">
          <a:blip r:embed="rId11">
            <a:extLst>
              <a:ext uri="{28A0092B-C50C-407E-A947-70E740481C1C}">
                <a14:useLocalDpi xmlns:a14="http://schemas.microsoft.com/office/drawing/2010/main" val="0"/>
              </a:ext>
            </a:extLst>
          </a:blip>
          <a:srcRect t="26667" b="22031"/>
          <a:stretch/>
        </p:blipFill>
        <p:spPr bwMode="auto">
          <a:xfrm>
            <a:off x="5394975" y="3350886"/>
            <a:ext cx="2057400" cy="1055487"/>
          </a:xfrm>
          <a:prstGeom prst="rect">
            <a:avLst/>
          </a:prstGeom>
          <a:noFill/>
          <a:extLst>
            <a:ext uri="{909E8E84-426E-40DD-AFC4-6F175D3DCCD1}">
              <a14:hiddenFill xmlns:a14="http://schemas.microsoft.com/office/drawing/2010/main">
                <a:solidFill>
                  <a:srgbClr val="FFFFFF"/>
                </a:solidFill>
              </a14:hiddenFill>
            </a:ext>
          </a:extLst>
        </p:spPr>
      </p:pic>
      <p:pic>
        <p:nvPicPr>
          <p:cNvPr id="1058" name="Picture 34" descr="WSGN-WYEA Kix96.3-100.3 logo.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8987" y="5633315"/>
            <a:ext cx="3429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60" name="Picture 36" descr="105.1 WRFS - RadioAlabam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22331" y="4406373"/>
            <a:ext cx="2381250" cy="1000125"/>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37"/>
          <p:cNvSpPr txBox="1">
            <a:spLocks noChangeArrowheads="1"/>
          </p:cNvSpPr>
          <p:nvPr/>
        </p:nvSpPr>
        <p:spPr bwMode="auto">
          <a:xfrm>
            <a:off x="307975" y="1371533"/>
            <a:ext cx="2690812" cy="54047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1" u="sng" strike="noStrike" cap="none" normalizeH="0" baseline="0" dirty="0" smtClean="0">
                <a:ln>
                  <a:noFill/>
                </a:ln>
                <a:effectLst/>
                <a:latin typeface="Century Gothic" pitchFamily="34" charset="0"/>
                <a:cs typeface="Arial" pitchFamily="34" charset="0"/>
              </a:rPr>
              <a:t>Overview</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“The News Flash” Radio Network delivers customized, local news reports to 100 network affiliates.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effectLst/>
              <a:latin typeface="Century Gothic"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1" u="sng" strike="noStrike" cap="none" normalizeH="0" baseline="0" dirty="0" smtClean="0">
                <a:ln>
                  <a:noFill/>
                </a:ln>
                <a:effectLst/>
                <a:latin typeface="Century Gothic" pitchFamily="34" charset="0"/>
                <a:cs typeface="Arial" pitchFamily="34" charset="0"/>
              </a:rPr>
              <a:t>Your town.  Your stories.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Our award-winning news anchors  deliver              customized news that focuses on the people  and communities of each station’s listening area.  This is LOCAL news, not NATIONAL headlines.  Our reports rarely, if ever, mention national politics.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effectLst/>
              <a:latin typeface="Century Gothic"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1" u="sng" strike="noStrike" cap="none" normalizeH="0" baseline="0" dirty="0" smtClean="0">
                <a:ln>
                  <a:noFill/>
                </a:ln>
                <a:effectLst/>
                <a:latin typeface="Century Gothic" pitchFamily="34" charset="0"/>
                <a:cs typeface="Arial" pitchFamily="34" charset="0"/>
              </a:rPr>
              <a:t>News for music-intensive stations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We specialize in headline-orientated news reports for music-intensive stations.  Our updates are heard on a variety of formats, including:  adult contemporary; hot AC; top 40; country; and classic rock.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1" u="sng" strike="noStrike" cap="none" normalizeH="0" baseline="0" dirty="0" smtClean="0">
                <a:ln>
                  <a:noFill/>
                </a:ln>
                <a:effectLst/>
                <a:latin typeface="Century Gothic" pitchFamily="34" charset="0"/>
                <a:cs typeface="Arial" pitchFamily="34" charset="0"/>
              </a:rPr>
              <a:t>News you can use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We’re news, not opinion.   We’re schools, not political squabbling.  We’re community, not crime.  We’re families, not factions.  We deliver news that affects the listener each and every day with news and    information that the listener can use in their daily life.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effectLst/>
              <a:latin typeface="Century Gothic"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1" u="sng" strike="noStrike" cap="none" normalizeH="0" baseline="0" dirty="0" smtClean="0">
                <a:ln>
                  <a:noFill/>
                </a:ln>
                <a:effectLst/>
                <a:latin typeface="Century Gothic" pitchFamily="34" charset="0"/>
                <a:cs typeface="Arial" pitchFamily="34" charset="0"/>
              </a:rPr>
              <a:t>Morning drive inventory</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“The News Flash” delivers inventory that will air in morning drive on all affiliates, Monday-Friday.  Our inventory airs as an immediate adjacency to the “News Flash” updates or we can air your              commercials as a separate schedule if you want greater separation between the news content and the commercial.</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effectLst/>
              <a:latin typeface="Century Gothic"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sng" strike="noStrike" cap="none" normalizeH="0" baseline="0" dirty="0" smtClean="0">
                <a:ln>
                  <a:noFill/>
                </a:ln>
                <a:effectLst/>
                <a:latin typeface="Century Gothic" pitchFamily="34" charset="0"/>
                <a:cs typeface="Arial" pitchFamily="34" charset="0"/>
              </a:rPr>
              <a:t>This “News Flash” a service of . .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effectLst/>
                <a:latin typeface="Century Gothic" pitchFamily="34" charset="0"/>
                <a:cs typeface="Arial" pitchFamily="34" charset="0"/>
              </a:rPr>
              <a:t>“The News Flash” delivers morning drive commercial inventory.  In addition, we can band our updates with your advertising message in the form of “billboards” prior to the update that let listeners know that the updates are a service of your business.</a:t>
            </a:r>
            <a:endParaRPr kumimoji="0" lang="en-US" altLang="en-US" sz="1800" b="0" i="0" u="none" strike="noStrike" cap="none" normalizeH="0" baseline="0" dirty="0" smtClean="0">
              <a:ln>
                <a:noFill/>
              </a:ln>
              <a:effectLst/>
              <a:latin typeface="Arial" pitchFamily="34" charset="0"/>
              <a:cs typeface="Arial" pitchFamily="34" charset="0"/>
            </a:endParaRPr>
          </a:p>
        </p:txBody>
      </p:sp>
      <p:sp>
        <p:nvSpPr>
          <p:cNvPr id="14" name="Text Box 38"/>
          <p:cNvSpPr txBox="1">
            <a:spLocks noChangeArrowheads="1"/>
          </p:cNvSpPr>
          <p:nvPr/>
        </p:nvSpPr>
        <p:spPr bwMode="auto">
          <a:xfrm>
            <a:off x="307975" y="465137"/>
            <a:ext cx="2609850" cy="79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1" u="none" strike="noStrike" cap="none" normalizeH="0" baseline="0" smtClean="0">
                <a:ln>
                  <a:noFill/>
                </a:ln>
                <a:solidFill>
                  <a:srgbClr val="FFFFFF"/>
                </a:solidFill>
                <a:effectLst/>
                <a:latin typeface="Century Gothic" pitchFamily="34" charset="0"/>
                <a:cs typeface="Arial" pitchFamily="34" charset="0"/>
              </a:rPr>
              <a:t>“The News Flash”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800" b="1" i="1" u="none" strike="noStrike" cap="none" normalizeH="0" baseline="0" smtClean="0">
                <a:ln>
                  <a:noFill/>
                </a:ln>
                <a:solidFill>
                  <a:srgbClr val="FFFFFF"/>
                </a:solidFill>
                <a:effectLst/>
                <a:latin typeface="Century Gothic" pitchFamily="34" charset="0"/>
                <a:cs typeface="Arial" pitchFamily="34" charset="0"/>
              </a:rPr>
              <a:t>Radio Network</a:t>
            </a: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76732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288</Words>
  <Application>Microsoft Office PowerPoint</Application>
  <PresentationFormat>On-screen Show (4:3)</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8</cp:revision>
  <dcterms:created xsi:type="dcterms:W3CDTF">2020-06-23T15:41:26Z</dcterms:created>
  <dcterms:modified xsi:type="dcterms:W3CDTF">2020-06-23T19:03:56Z</dcterms:modified>
</cp:coreProperties>
</file>