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62" r:id="rId3"/>
    <p:sldId id="259" r:id="rId4"/>
    <p:sldId id="264" r:id="rId5"/>
    <p:sldId id="267" r:id="rId6"/>
    <p:sldId id="266" r:id="rId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3525"/>
    <a:srgbClr val="72004B"/>
    <a:srgbClr val="00457C"/>
    <a:srgbClr val="FFFFFF"/>
    <a:srgbClr val="014782"/>
    <a:srgbClr val="356C98"/>
    <a:srgbClr val="C9B8AE"/>
    <a:srgbClr val="0078BF"/>
    <a:srgbClr val="072C63"/>
    <a:srgbClr val="044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B96A-8147-3BF8-FBBB-D9AA3BC18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DCDF8-245D-B84D-384C-373AB539B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E1910-EDB7-BD2C-ADC5-B0881801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E349-E858-F046-D562-D60C904C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5575A-E392-8DFA-466C-4D596064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0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3A97-2D23-DD08-F77C-B2196E93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BCEF6-8628-345C-BB8A-E22EBB0C7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29EF7-10C6-8C2A-6A5F-C68F4E6B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8591-6844-B894-A5C7-7939EE986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C47-8B15-C33F-3453-2B7160AC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02B71-3EBD-20FE-ACF9-D8D89FC97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E33DD-A76A-31C8-6E1A-3E1150D0A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7001-3A1D-4924-4E1F-54CE69B8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E2CCA-8452-A42D-563F-3C2CE0CD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E8FB-4895-8DD2-295B-4DADBA7D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0327-F077-4CF5-A9F9-D5A87D46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8349-B08A-73CD-81DE-A25BCCB0C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17DE3-AFCE-B0D2-B328-2411314C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B507-9879-186E-BB20-5F7B871C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1670-FB46-954F-2432-1E061C9D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D245-4646-2E23-D7D8-C7CC5D8F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BC8B0-D495-FF8A-6A70-2FFFA595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0688D-17C8-C04D-2226-6855A377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33A0-9412-E64B-6586-74C3AA12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6FF8-DD81-E3DF-C805-59FFE777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A9BC-D8AD-310C-5793-1272E258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DC61B-367D-11B2-78DF-0C66C9A9B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85586-28A8-378E-2C21-856D7BC0B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AF89-E963-BE98-D029-BD5C900D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4E05D-E536-1AE6-01F3-B355537C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7988-2E87-EFBB-CE90-D7D7A6C5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3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DC6B-003C-595D-F81C-1390BB1B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4E65D-C926-2120-7F69-3785BB3F7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83787-4617-648A-8C42-00FDAFB10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6A54F-19F4-67BB-4E35-99BD92004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77F71-765B-546A-6173-B129F5441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DA62F-D9E5-6848-7B0D-E3E2A35C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361D6-0C3B-29A6-3F1B-D2653566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0D9E1-9A24-1CFA-3C8A-33B4A010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0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79419-02B5-85A8-2E87-F6224CFD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915F3-85D0-926F-36BF-B4F8E3E4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0724-F17C-B8A9-5CFF-4B2BC846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24DA5-0ED5-DF52-9209-285BE2F2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8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DDE44-03B9-EC81-6F36-D9DAA1D0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0A5DB-A4A2-0916-B972-B56F0897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1EB9-CC63-3D45-90E1-09675ECA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5FF8-FCE2-6611-8E2A-7918A430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883B-5B82-E992-54B6-547B8DDC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8A496-41B1-45A1-980E-710656F8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3395DD-E074-6E23-F6F1-CCB82E6A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48B8-C333-6B8A-EEF3-0D1119ED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AB728-3375-28CC-75D7-52BD4BC0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3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B360-93EC-0366-C491-37D76064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7BF9B-D51B-284A-E56C-73262338D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9C0AE-5DB6-3E20-C20E-D085ACC7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F1E44-693D-3969-2B49-493A4434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BFA6-39A3-A45E-78A2-84A9F99F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AE5AC-29A1-4820-7CC7-73AB5D60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3DF31-1C6C-7515-708C-D8F68A97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12D54-4C4F-EE91-11D1-0D25B00A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F7750-9DBC-CEC7-037C-49ABAEE24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E14C-B8E2-4856-B67F-99D5D68B2DC3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3720-3F43-E558-AF21-868521FDE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C3A82-3DB4-DE43-493D-55D9C4ECF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D5F9-4FD4-4CA9-9FC2-5F0DD872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vsin.com/shows/the-greg-peterson-experience/" TargetMode="External"/><Relationship Id="rId18" Type="http://schemas.openxmlformats.org/officeDocument/2006/relationships/hyperlink" Target="https://vsin.com/shows/vsin-primetime/" TargetMode="External"/><Relationship Id="rId3" Type="http://schemas.openxmlformats.org/officeDocument/2006/relationships/hyperlink" Target="https://vsin.com/shows/a-numbers-game/" TargetMode="External"/><Relationship Id="rId7" Type="http://schemas.openxmlformats.org/officeDocument/2006/relationships/hyperlink" Target="https://dknetwork.draftkings.com/gojo-and-golic" TargetMode="External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vsin.com/shows/sharp-money/" TargetMode="External"/><Relationship Id="rId5" Type="http://schemas.openxmlformats.org/officeDocument/2006/relationships/hyperlink" Target="https://vsin.com/shows/follow-the-money/" TargetMode="External"/><Relationship Id="rId15" Type="http://schemas.openxmlformats.org/officeDocument/2006/relationships/hyperlink" Target="https://vsin.com/shows/vsin-tonight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hyperlink" Target="https://vsin.com/shows/the-lombardi-line/" TargetMode="Externa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knetwork.draftkings.com/the-sweat" TargetMode="External"/><Relationship Id="rId13" Type="http://schemas.openxmlformats.org/officeDocument/2006/relationships/image" Target="../media/image18.png"/><Relationship Id="rId3" Type="http://schemas.openxmlformats.org/officeDocument/2006/relationships/hyperlink" Target="https://vsin.com/shows/the-lombardi-line/" TargetMode="External"/><Relationship Id="rId7" Type="http://schemas.openxmlformats.org/officeDocument/2006/relationships/image" Target="../media/image13.png"/><Relationship Id="rId12" Type="http://schemas.openxmlformats.org/officeDocument/2006/relationships/hyperlink" Target="https://vsin.com/shows/sunday-bet-prep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hyperlink" Target="https://vsin.com/shows/the-greg-peterson-experience/" TargetMode="External"/><Relationship Id="rId15" Type="http://schemas.openxmlformats.org/officeDocument/2006/relationships/image" Target="../media/image19.jp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hyperlink" Target="https://vsin.com/shows/the-handl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F61B4-2A8B-68C8-4621-D1E0E70E1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1A87A6-899E-8B6C-6B7F-F2C598D7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C4F6BCA-7F4B-469A-52B9-DDB15589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1660746"/>
            <a:ext cx="7619048" cy="3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B37424-7C5B-9871-B5F7-9F4D9314F5B4}"/>
              </a:ext>
            </a:extLst>
          </p:cNvPr>
          <p:cNvSpPr txBox="1"/>
          <p:nvPr/>
        </p:nvSpPr>
        <p:spPr>
          <a:xfrm>
            <a:off x="-1" y="5486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AUDIO PLATFORMS - 2024</a:t>
            </a:r>
          </a:p>
        </p:txBody>
      </p:sp>
    </p:spTree>
    <p:extLst>
      <p:ext uri="{BB962C8B-B14F-4D97-AF65-F5344CB8AC3E}">
        <p14:creationId xmlns:p14="http://schemas.microsoft.com/office/powerpoint/2010/main" val="62199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AB7EE-CA63-6EAA-C15F-81FC8EF91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9390CFA-25AF-6BCE-C718-99B627BA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81282-9E4F-F549-F450-CA30647A7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1" y="395134"/>
            <a:ext cx="2857500" cy="285750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DF1B4EBD-315E-5EFE-6499-18F26CB1A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897" y="0"/>
            <a:ext cx="535147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1" u="none" strike="noStrike" cap="none" normalizeH="0" baseline="0" dirty="0">
              <a:ln>
                <a:noFill/>
              </a:ln>
              <a:solidFill>
                <a:srgbClr val="00457C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u="sng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AM DRIVE, PM DRIVE, ROS (6A-7P)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644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3:00/STATION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-UPDATE BRANDING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-15s/30s/60s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i="1" dirty="0">
                <a:solidFill>
                  <a:srgbClr val="0045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ABA44-4C9B-AB82-77E4-47BE1F740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1" y="3429000"/>
            <a:ext cx="2857500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C168D-9189-AED3-A504-A32575D7D0BF}"/>
              </a:ext>
            </a:extLst>
          </p:cNvPr>
          <p:cNvSpPr txBox="1"/>
          <p:nvPr/>
        </p:nvSpPr>
        <p:spPr>
          <a:xfrm>
            <a:off x="6174658" y="3252634"/>
            <a:ext cx="589927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 b="1" i="1" u="sng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u="sng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AM NEWS (6A-10A)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182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3:00/STATION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-BILLBOARDS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-15s/30s/60s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-SPORTS, NEWS/TALK, COUNTRY, CLASSIC ROCK, HOT AC, CLASSIC HITS, TOP 40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-LOCAL NEWS LISTENERS CAN USE,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7200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NOT POLITICAL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i="1" dirty="0">
              <a:solidFill>
                <a:srgbClr val="72004B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2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F6937-55A2-BCD3-340A-FFC12D8C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78461E-80AF-4FAF-7C0C-27837799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DDC234-B34B-A055-98A2-B60D8D0E4964}"/>
              </a:ext>
            </a:extLst>
          </p:cNvPr>
          <p:cNvSpPr txBox="1"/>
          <p:nvPr/>
        </p:nvSpPr>
        <p:spPr>
          <a:xfrm>
            <a:off x="2198914" y="7610137"/>
            <a:ext cx="10112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-SHUT DOWN OF LONG-FORM NETWORK</a:t>
            </a:r>
          </a:p>
          <a:p>
            <a:endParaRPr lang="en-US" sz="2800" b="1" i="1" dirty="0">
              <a:latin typeface="Century Gothic" panose="020B0502020202020204" pitchFamily="34" charset="0"/>
            </a:endParaRPr>
          </a:p>
          <a:p>
            <a:r>
              <a:rPr lang="en-US" sz="2800" b="1" i="1" dirty="0">
                <a:latin typeface="Century Gothic" panose="020B0502020202020204" pitchFamily="34" charset="0"/>
              </a:rPr>
              <a:t>-ELIMINATES OPEX</a:t>
            </a:r>
          </a:p>
          <a:p>
            <a:endParaRPr lang="en-US" sz="2800" b="1" i="1" dirty="0">
              <a:latin typeface="Century Gothic" panose="020B0502020202020204" pitchFamily="34" charset="0"/>
            </a:endParaRPr>
          </a:p>
          <a:p>
            <a:r>
              <a:rPr lang="en-US" sz="2800" b="1" i="1" dirty="0">
                <a:latin typeface="Century Gothic" panose="020B0502020202020204" pitchFamily="34" charset="0"/>
              </a:rPr>
              <a:t>-MAINTAINS REVENUE STREAM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BB144-338F-6F09-3FD3-30A038C63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8" y="2451964"/>
            <a:ext cx="4764231" cy="1589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15F7AF-567C-44ED-FDF8-26F7F4363009}"/>
              </a:ext>
            </a:extLst>
          </p:cNvPr>
          <p:cNvSpPr txBox="1"/>
          <p:nvPr/>
        </p:nvSpPr>
        <p:spPr>
          <a:xfrm>
            <a:off x="5817859" y="1718161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u="sng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ACTION UPDATE (6A-7P)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 i="1" u="sng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6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281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3:00/STATION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-BILLBOARDS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i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-15s/30s/60s</a:t>
            </a:r>
          </a:p>
        </p:txBody>
      </p:sp>
    </p:spTree>
    <p:extLst>
      <p:ext uri="{BB962C8B-B14F-4D97-AF65-F5344CB8AC3E}">
        <p14:creationId xmlns:p14="http://schemas.microsoft.com/office/powerpoint/2010/main" val="148086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0336E-8392-9E5D-497D-E594301B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24963A-F019-1783-48B7-CCB247B97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12192000" cy="685800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17480E2-B89B-1A73-BB1B-18F509267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966" y="432537"/>
            <a:ext cx="535147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24/7/365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48-114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5:00/HOUR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</a:t>
            </a: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LIVE READS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-BILLBOARDS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-15s/30s/60s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88CC718-E34C-B752-BECD-33D7724C2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0801" r="7621" b="16067"/>
          <a:stretch/>
        </p:blipFill>
        <p:spPr>
          <a:xfrm>
            <a:off x="3920942" y="3247837"/>
            <a:ext cx="2023111" cy="1083326"/>
          </a:xfrm>
          <a:prstGeom prst="rect">
            <a:avLst/>
          </a:prstGeo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80D785A2-A2C9-F29B-23BA-5EFB00D7A6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10268" r="17988" b="13323"/>
          <a:stretch/>
        </p:blipFill>
        <p:spPr>
          <a:xfrm>
            <a:off x="1388331" y="3223565"/>
            <a:ext cx="1529339" cy="1131870"/>
          </a:xfrm>
          <a:prstGeom prst="rect">
            <a:avLst/>
          </a:prstGeom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4087F3C5-492C-34AF-A537-CC2957F797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17510" r="6001" b="12120"/>
          <a:stretch/>
        </p:blipFill>
        <p:spPr>
          <a:xfrm>
            <a:off x="6559117" y="3190545"/>
            <a:ext cx="1456881" cy="1201405"/>
          </a:xfrm>
          <a:prstGeom prst="rect">
            <a:avLst/>
          </a:prstGeom>
        </p:spPr>
      </p:pic>
      <p:pic>
        <p:nvPicPr>
          <p:cNvPr id="11" name="Picture 10">
            <a:hlinkClick r:id="rId9"/>
            <a:extLst>
              <a:ext uri="{FF2B5EF4-FFF2-40B4-BE49-F238E27FC236}">
                <a16:creationId xmlns:a16="http://schemas.microsoft.com/office/drawing/2014/main" id="{80F3860A-DBAA-B546-A563-536675910F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7" b="26707"/>
          <a:stretch/>
        </p:blipFill>
        <p:spPr>
          <a:xfrm>
            <a:off x="8746526" y="3223565"/>
            <a:ext cx="2057143" cy="1042272"/>
          </a:xfrm>
          <a:prstGeom prst="rect">
            <a:avLst/>
          </a:prstGeom>
        </p:spPr>
      </p:pic>
      <p:pic>
        <p:nvPicPr>
          <p:cNvPr id="13" name="Picture 12">
            <a:hlinkClick r:id="rId11"/>
            <a:extLst>
              <a:ext uri="{FF2B5EF4-FFF2-40B4-BE49-F238E27FC236}">
                <a16:creationId xmlns:a16="http://schemas.microsoft.com/office/drawing/2014/main" id="{B4D55863-41EC-795D-20A7-AA25ED1150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85" y="4989957"/>
            <a:ext cx="1950476" cy="1097143"/>
          </a:xfrm>
          <a:prstGeom prst="rect">
            <a:avLst/>
          </a:prstGeom>
        </p:spPr>
      </p:pic>
      <p:pic>
        <p:nvPicPr>
          <p:cNvPr id="16" name="Picture 15">
            <a:hlinkClick r:id="rId13"/>
            <a:extLst>
              <a:ext uri="{FF2B5EF4-FFF2-40B4-BE49-F238E27FC236}">
                <a16:creationId xmlns:a16="http://schemas.microsoft.com/office/drawing/2014/main" id="{435DAD2A-4A28-23E3-11F9-91609C367E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9" y="4814920"/>
            <a:ext cx="1371429" cy="1371429"/>
          </a:xfrm>
          <a:prstGeom prst="rect">
            <a:avLst/>
          </a:prstGeom>
        </p:spPr>
      </p:pic>
      <p:pic>
        <p:nvPicPr>
          <p:cNvPr id="18" name="Picture 17">
            <a:hlinkClick r:id="rId15"/>
            <a:extLst>
              <a:ext uri="{FF2B5EF4-FFF2-40B4-BE49-F238E27FC236}">
                <a16:creationId xmlns:a16="http://schemas.microsoft.com/office/drawing/2014/main" id="{E047BC95-318E-2613-10D3-01B6A119A7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88" y="5025869"/>
            <a:ext cx="1931217" cy="1086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5096E-F34B-A88E-F1FC-4D7A318D2D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35" y="443495"/>
            <a:ext cx="3744476" cy="2478029"/>
          </a:xfrm>
          <a:prstGeom prst="rect">
            <a:avLst/>
          </a:prstGeom>
        </p:spPr>
      </p:pic>
      <p:pic>
        <p:nvPicPr>
          <p:cNvPr id="28" name="Picture 27">
            <a:hlinkClick r:id="rId18"/>
            <a:extLst>
              <a:ext uri="{FF2B5EF4-FFF2-40B4-BE49-F238E27FC236}">
                <a16:creationId xmlns:a16="http://schemas.microsoft.com/office/drawing/2014/main" id="{BB4E8516-9B1B-412A-C237-84413184DD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13" y="4829957"/>
            <a:ext cx="1371429" cy="13714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7692A9A-1120-A226-8F42-CAE3DBC4B3A8}"/>
              </a:ext>
            </a:extLst>
          </p:cNvPr>
          <p:cNvSpPr txBox="1"/>
          <p:nvPr/>
        </p:nvSpPr>
        <p:spPr>
          <a:xfrm>
            <a:off x="1105233" y="4419626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7-10A EASTERN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E6A968-6D4B-116B-8B4A-F28EDD66F5D0}"/>
              </a:ext>
            </a:extLst>
          </p:cNvPr>
          <p:cNvSpPr txBox="1"/>
          <p:nvPr/>
        </p:nvSpPr>
        <p:spPr>
          <a:xfrm>
            <a:off x="3702295" y="4445588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10A-12P EASTERN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269F02-7CE5-C279-1176-AFCBF1BCC05C}"/>
              </a:ext>
            </a:extLst>
          </p:cNvPr>
          <p:cNvSpPr txBox="1"/>
          <p:nvPr/>
        </p:nvSpPr>
        <p:spPr>
          <a:xfrm>
            <a:off x="1136447" y="6226924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3-6 PM EASTERN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D20287-99D5-98A9-49B8-80AA74546203}"/>
              </a:ext>
            </a:extLst>
          </p:cNvPr>
          <p:cNvSpPr txBox="1"/>
          <p:nvPr/>
        </p:nvSpPr>
        <p:spPr>
          <a:xfrm>
            <a:off x="6188966" y="6214544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9-11 PM EASTERN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BF1183-2256-645F-8484-062DD9982F5E}"/>
              </a:ext>
            </a:extLst>
          </p:cNvPr>
          <p:cNvSpPr txBox="1"/>
          <p:nvPr/>
        </p:nvSpPr>
        <p:spPr>
          <a:xfrm>
            <a:off x="6378604" y="4419626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12-1P EASTERN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FBA68E-A9D0-9F46-246A-B1BE059456D1}"/>
              </a:ext>
            </a:extLst>
          </p:cNvPr>
          <p:cNvSpPr txBox="1"/>
          <p:nvPr/>
        </p:nvSpPr>
        <p:spPr>
          <a:xfrm>
            <a:off x="3694108" y="6214269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6-9 AM EASTERN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AB2797-8B34-8322-8427-B61C24D3FE37}"/>
              </a:ext>
            </a:extLst>
          </p:cNvPr>
          <p:cNvSpPr txBox="1"/>
          <p:nvPr/>
        </p:nvSpPr>
        <p:spPr>
          <a:xfrm>
            <a:off x="8676505" y="4391950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1-3P EASTERN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BE2EC2-1042-202A-E146-2D8E60D4941B}"/>
              </a:ext>
            </a:extLst>
          </p:cNvPr>
          <p:cNvSpPr txBox="1"/>
          <p:nvPr/>
        </p:nvSpPr>
        <p:spPr>
          <a:xfrm>
            <a:off x="8606488" y="6217064"/>
            <a:ext cx="219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11P-2A EASTERN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3B79DC-784D-6FA4-F8CB-25F1061DEA86}"/>
              </a:ext>
            </a:extLst>
          </p:cNvPr>
          <p:cNvSpPr txBox="1"/>
          <p:nvPr/>
        </p:nvSpPr>
        <p:spPr>
          <a:xfrm>
            <a:off x="209128" y="3190545"/>
            <a:ext cx="800219" cy="2864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000" b="1" i="1" u="sng" dirty="0"/>
              <a:t>WEEKDAYS</a:t>
            </a:r>
          </a:p>
        </p:txBody>
      </p:sp>
    </p:spTree>
    <p:extLst>
      <p:ext uri="{BB962C8B-B14F-4D97-AF65-F5344CB8AC3E}">
        <p14:creationId xmlns:p14="http://schemas.microsoft.com/office/powerpoint/2010/main" val="192803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0336E-8392-9E5D-497D-E594301B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24963A-F019-1783-48B7-CCB247B97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12192000" cy="685800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17480E2-B89B-1A73-BB1B-18F509267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306" y="169651"/>
            <a:ext cx="535147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24/7/365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48-114 AFFILIATES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5:00/HOUR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</a:t>
            </a: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LIVE READS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-BILLBOARDS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i="1" dirty="0">
                <a:solidFill>
                  <a:srgbClr val="BA35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cs typeface="Arial" pitchFamily="34" charset="0"/>
              </a:rPr>
              <a:t>-15s/30s/60s</a:t>
            </a: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80F3860A-DBAA-B546-A563-536675910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7" b="26707"/>
          <a:stretch/>
        </p:blipFill>
        <p:spPr>
          <a:xfrm>
            <a:off x="5045822" y="3081216"/>
            <a:ext cx="2057143" cy="1042272"/>
          </a:xfrm>
          <a:prstGeom prst="rect">
            <a:avLst/>
          </a:prstGeom>
        </p:spPr>
      </p:pic>
      <p:pic>
        <p:nvPicPr>
          <p:cNvPr id="16" name="Picture 15">
            <a:hlinkClick r:id="rId5"/>
            <a:extLst>
              <a:ext uri="{FF2B5EF4-FFF2-40B4-BE49-F238E27FC236}">
                <a16:creationId xmlns:a16="http://schemas.microsoft.com/office/drawing/2014/main" id="{435DAD2A-4A28-23E3-11F9-91609C367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17" y="4628366"/>
            <a:ext cx="1371429" cy="1371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5096E-F34B-A88E-F1FC-4D7A318D2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35" y="443495"/>
            <a:ext cx="3744476" cy="24780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7692A9A-1120-A226-8F42-CAE3DBC4B3A8}"/>
              </a:ext>
            </a:extLst>
          </p:cNvPr>
          <p:cNvSpPr txBox="1"/>
          <p:nvPr/>
        </p:nvSpPr>
        <p:spPr>
          <a:xfrm>
            <a:off x="1662893" y="4208672"/>
            <a:ext cx="24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8-10A EASTERN (SAT/SUN)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E6A968-6D4B-116B-8B4A-F28EDD66F5D0}"/>
              </a:ext>
            </a:extLst>
          </p:cNvPr>
          <p:cNvSpPr txBox="1"/>
          <p:nvPr/>
        </p:nvSpPr>
        <p:spPr>
          <a:xfrm>
            <a:off x="4842067" y="4222056"/>
            <a:ext cx="263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10A-12P EASTERN (SAT/SUN)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269F02-7CE5-C279-1176-AFCBF1BCC05C}"/>
              </a:ext>
            </a:extLst>
          </p:cNvPr>
          <p:cNvSpPr txBox="1"/>
          <p:nvPr/>
        </p:nvSpPr>
        <p:spPr>
          <a:xfrm>
            <a:off x="4002712" y="6133450"/>
            <a:ext cx="257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10 PM EASTERN (SAT)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D20287-99D5-98A9-49B8-80AA74546203}"/>
              </a:ext>
            </a:extLst>
          </p:cNvPr>
          <p:cNvSpPr txBox="1"/>
          <p:nvPr/>
        </p:nvSpPr>
        <p:spPr>
          <a:xfrm>
            <a:off x="9137368" y="6148839"/>
            <a:ext cx="2730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10 PM EASTERN (SUN)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BF1183-2256-645F-8484-062DD9982F5E}"/>
              </a:ext>
            </a:extLst>
          </p:cNvPr>
          <p:cNvSpPr txBox="1"/>
          <p:nvPr/>
        </p:nvSpPr>
        <p:spPr>
          <a:xfrm>
            <a:off x="8287913" y="4054784"/>
            <a:ext cx="239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12-3P EASTERN (SAT/SUN)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FBA68E-A9D0-9F46-246A-B1BE059456D1}"/>
              </a:ext>
            </a:extLst>
          </p:cNvPr>
          <p:cNvSpPr txBox="1"/>
          <p:nvPr/>
        </p:nvSpPr>
        <p:spPr>
          <a:xfrm>
            <a:off x="6552280" y="6172814"/>
            <a:ext cx="263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7-10 PM EASTERN (SUN)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AB2797-8B34-8322-8427-B61C24D3FE37}"/>
              </a:ext>
            </a:extLst>
          </p:cNvPr>
          <p:cNvSpPr txBox="1"/>
          <p:nvPr/>
        </p:nvSpPr>
        <p:spPr>
          <a:xfrm>
            <a:off x="1351435" y="6006651"/>
            <a:ext cx="2197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3-10P EASTERN (SAT)</a:t>
            </a:r>
          </a:p>
          <a:p>
            <a:pPr algn="ctr"/>
            <a:r>
              <a:rPr lang="en-US" sz="1600" b="1" i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3-7P EASTERN (SUN)</a:t>
            </a:r>
          </a:p>
        </p:txBody>
      </p:sp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DA949CD7-14D4-4353-6B09-1575CB9EB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29256" r="24572" b="32523"/>
          <a:stretch/>
        </p:blipFill>
        <p:spPr>
          <a:xfrm>
            <a:off x="1604080" y="3149128"/>
            <a:ext cx="2400300" cy="982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2B4B30-7AF4-E29C-DEA6-4AF77C91BC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3631" r="31147"/>
          <a:stretch/>
        </p:blipFill>
        <p:spPr>
          <a:xfrm>
            <a:off x="1501081" y="4628366"/>
            <a:ext cx="1015808" cy="1321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604B33-85DA-F49E-1BB1-C4CF500674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r="30367"/>
          <a:stretch/>
        </p:blipFill>
        <p:spPr>
          <a:xfrm>
            <a:off x="2698786" y="4573182"/>
            <a:ext cx="1050380" cy="1371429"/>
          </a:xfrm>
          <a:prstGeom prst="rect">
            <a:avLst/>
          </a:prstGeom>
        </p:spPr>
      </p:pic>
      <p:pic>
        <p:nvPicPr>
          <p:cNvPr id="22" name="Picture 21">
            <a:hlinkClick r:id="rId12"/>
            <a:extLst>
              <a:ext uri="{FF2B5EF4-FFF2-40B4-BE49-F238E27FC236}">
                <a16:creationId xmlns:a16="http://schemas.microsoft.com/office/drawing/2014/main" id="{850F2B66-281B-24AD-2F95-7614D435FE0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4" t="-872" r="24196" b="5837"/>
          <a:stretch/>
        </p:blipFill>
        <p:spPr>
          <a:xfrm>
            <a:off x="4570104" y="4444609"/>
            <a:ext cx="1536000" cy="1564005"/>
          </a:xfrm>
          <a:prstGeom prst="rect">
            <a:avLst/>
          </a:prstGeom>
        </p:spPr>
      </p:pic>
      <p:pic>
        <p:nvPicPr>
          <p:cNvPr id="24" name="Picture 23">
            <a:hlinkClick r:id="rId14"/>
            <a:extLst>
              <a:ext uri="{FF2B5EF4-FFF2-40B4-BE49-F238E27FC236}">
                <a16:creationId xmlns:a16="http://schemas.microsoft.com/office/drawing/2014/main" id="{78369A4F-29E7-E2B4-837D-4228CFFA69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4" b="27268"/>
          <a:stretch/>
        </p:blipFill>
        <p:spPr>
          <a:xfrm>
            <a:off x="7973499" y="3319718"/>
            <a:ext cx="2743200" cy="6846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CD5263-3828-391A-8A0C-E7BF4D9DF7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20" y="4427668"/>
            <a:ext cx="1553264" cy="129784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B4ADE34-C48B-604A-4BA8-A2CCFC44CC73}"/>
              </a:ext>
            </a:extLst>
          </p:cNvPr>
          <p:cNvSpPr txBox="1"/>
          <p:nvPr/>
        </p:nvSpPr>
        <p:spPr>
          <a:xfrm>
            <a:off x="389011" y="3234396"/>
            <a:ext cx="800219" cy="2864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000" b="1" i="1" u="sng" dirty="0"/>
              <a:t>WEEKENDS</a:t>
            </a:r>
          </a:p>
        </p:txBody>
      </p:sp>
    </p:spTree>
    <p:extLst>
      <p:ext uri="{BB962C8B-B14F-4D97-AF65-F5344CB8AC3E}">
        <p14:creationId xmlns:p14="http://schemas.microsoft.com/office/powerpoint/2010/main" val="20242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91C2-4E82-6AEB-FD5C-06CCAFF8B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48E070-8E60-0AE9-6904-ABF6A749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F8C2319-ECFC-4454-0B5F-9211BA7C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76" y="1660746"/>
            <a:ext cx="7619048" cy="35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B81B3-C4D6-9718-0238-DDCDCB3E3666}"/>
              </a:ext>
            </a:extLst>
          </p:cNvPr>
          <p:cNvSpPr txBox="1"/>
          <p:nvPr/>
        </p:nvSpPr>
        <p:spPr>
          <a:xfrm>
            <a:off x="-1" y="5486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AUDIO PLATFORMS - 2024</a:t>
            </a:r>
          </a:p>
        </p:txBody>
      </p:sp>
    </p:spTree>
    <p:extLst>
      <p:ext uri="{BB962C8B-B14F-4D97-AF65-F5344CB8AC3E}">
        <p14:creationId xmlns:p14="http://schemas.microsoft.com/office/powerpoint/2010/main" val="140786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32195</TotalTime>
  <Words>234</Words>
  <Application>Microsoft Office PowerPoint</Application>
  <PresentationFormat>Widescreen</PresentationFormat>
  <Paragraphs>59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Sinnott</dc:creator>
  <cp:lastModifiedBy>Michael Sinnott</cp:lastModifiedBy>
  <cp:revision>11</cp:revision>
  <cp:lastPrinted>2024-02-22T19:29:50Z</cp:lastPrinted>
  <dcterms:created xsi:type="dcterms:W3CDTF">2024-02-21T14:48:36Z</dcterms:created>
  <dcterms:modified xsi:type="dcterms:W3CDTF">2024-03-15T13:17:14Z</dcterms:modified>
</cp:coreProperties>
</file>